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427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295" r:id="rId13"/>
    <p:sldId id="438" r:id="rId14"/>
    <p:sldId id="323" r:id="rId15"/>
    <p:sldId id="324" r:id="rId16"/>
    <p:sldId id="336" r:id="rId17"/>
    <p:sldId id="325" r:id="rId18"/>
    <p:sldId id="327" r:id="rId19"/>
    <p:sldId id="329" r:id="rId20"/>
    <p:sldId id="330" r:id="rId21"/>
    <p:sldId id="326" r:id="rId22"/>
    <p:sldId id="331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6"/>
    <a:srgbClr val="D5AD42"/>
    <a:srgbClr val="FFDE57"/>
    <a:srgbClr val="646464"/>
    <a:srgbClr val="CC00FF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F3655-5C88-489B-8F66-36214B833815}" v="11" dt="2020-08-26T16:14:03.038"/>
    <p1510:client id="{75213475-AE26-42BA-B4C5-872E35C8BDF4}" v="5" dt="2020-08-26T16:58:29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5319" autoAdjust="0"/>
  </p:normalViewPr>
  <p:slideViewPr>
    <p:cSldViewPr snapToGrid="0">
      <p:cViewPr varScale="1">
        <p:scale>
          <a:sx n="105" d="100"/>
          <a:sy n="105" d="100"/>
        </p:scale>
        <p:origin x="10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Maes" userId="7e61469a-7c21-464c-bace-a1bda262211a" providerId="ADAL" clId="{42AA65B0-C79F-4D5C-A84B-225527901314}"/>
    <pc:docChg chg="delSld">
      <pc:chgData name="Christel Maes" userId="7e61469a-7c21-464c-bace-a1bda262211a" providerId="ADAL" clId="{42AA65B0-C79F-4D5C-A84B-225527901314}" dt="2020-02-13T15:58:25.658" v="1" actId="47"/>
      <pc:docMkLst>
        <pc:docMk/>
      </pc:docMkLst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718411288" sldId="257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2815571522" sldId="298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821613239" sldId="299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1445637250" sldId="300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2858921842" sldId="301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872457476" sldId="302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4074007639" sldId="303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90155372" sldId="304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19161638" sldId="305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1757618583" sldId="306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222359596" sldId="307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779597560" sldId="308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992273074" sldId="309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945685378" sldId="310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1759563693" sldId="311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275062275" sldId="312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592245614" sldId="31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020751144" sldId="32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942096100" sldId="34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341913783" sldId="35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72675441" sldId="35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460965616" sldId="35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741566498" sldId="35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8261568" sldId="35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54147409" sldId="35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119489521" sldId="35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214660597" sldId="35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710231893" sldId="35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758195666" sldId="35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078986262" sldId="36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869836509" sldId="36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577162747" sldId="36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147974396" sldId="36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087172891" sldId="36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858038199" sldId="36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856782047" sldId="36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797966021" sldId="36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59764143" sldId="36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36424704" sldId="36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52227640" sldId="37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942073295" sldId="37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809965672" sldId="37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815731102" sldId="37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024552683" sldId="37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354684527" sldId="37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40781194" sldId="37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675112" sldId="37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37638468" sldId="37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576761180" sldId="37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899862732" sldId="38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016016166" sldId="38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126130736" sldId="38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283466259" sldId="38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07526509" sldId="38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108296559" sldId="38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2605234" sldId="38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880024545" sldId="38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789700859" sldId="38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140011557" sldId="38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558924637" sldId="39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167648545" sldId="39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43209508" sldId="39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11637255" sldId="39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592188733" sldId="39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21706819" sldId="39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08927556" sldId="39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121749599" sldId="39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639207171" sldId="39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26674309" sldId="39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58149578" sldId="40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012872656" sldId="40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652532805" sldId="40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311779345" sldId="40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905890067" sldId="40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737216677" sldId="40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093698482" sldId="40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285927742" sldId="40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693788944" sldId="40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231701007" sldId="40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667593340" sldId="41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309466941" sldId="41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56883934" sldId="41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4003881560" sldId="41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271822827" sldId="41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139105746" sldId="41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638912456" sldId="416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697937603" sldId="417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91838826" sldId="418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394362779" sldId="419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267576821" sldId="420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198013082" sldId="421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469470808" sldId="422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36187756" sldId="423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1541076863" sldId="424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2220113508" sldId="425"/>
        </pc:sldMkLst>
      </pc:sldChg>
      <pc:sldChg chg="del">
        <pc:chgData name="Christel Maes" userId="7e61469a-7c21-464c-bace-a1bda262211a" providerId="ADAL" clId="{42AA65B0-C79F-4D5C-A84B-225527901314}" dt="2020-02-13T15:58:15.051" v="0" actId="47"/>
        <pc:sldMkLst>
          <pc:docMk/>
          <pc:sldMk cId="586180436" sldId="426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67151755" sldId="439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1417283831" sldId="440"/>
        </pc:sldMkLst>
      </pc:sldChg>
      <pc:sldChg chg="del">
        <pc:chgData name="Christel Maes" userId="7e61469a-7c21-464c-bace-a1bda262211a" providerId="ADAL" clId="{42AA65B0-C79F-4D5C-A84B-225527901314}" dt="2020-02-13T15:58:25.658" v="1" actId="47"/>
        <pc:sldMkLst>
          <pc:docMk/>
          <pc:sldMk cId="3867934551" sldId="441"/>
        </pc:sldMkLst>
      </pc:sldChg>
    </pc:docChg>
  </pc:docChgLst>
  <pc:docChgLst>
    <pc:chgData name="Jochen Mariën" userId="a4f8d9ed-3895-4365-b2d5-9432cb8a20d4" providerId="ADAL" clId="{24B2687C-EB22-44E6-9AC2-0ADD62DFFFBE}"/>
    <pc:docChg chg="custSel modSld">
      <pc:chgData name="Jochen Mariën" userId="a4f8d9ed-3895-4365-b2d5-9432cb8a20d4" providerId="ADAL" clId="{24B2687C-EB22-44E6-9AC2-0ADD62DFFFBE}" dt="2020-04-22T09:37:51.329" v="902" actId="14100"/>
      <pc:docMkLst>
        <pc:docMk/>
      </pc:docMkLst>
      <pc:sldChg chg="modSp">
        <pc:chgData name="Jochen Mariën" userId="a4f8d9ed-3895-4365-b2d5-9432cb8a20d4" providerId="ADAL" clId="{24B2687C-EB22-44E6-9AC2-0ADD62DFFFBE}" dt="2020-04-21T17:35:59.912" v="272" actId="20577"/>
        <pc:sldMkLst>
          <pc:docMk/>
          <pc:sldMk cId="1831006325" sldId="295"/>
        </pc:sldMkLst>
        <pc:spChg chg="mod">
          <ac:chgData name="Jochen Mariën" userId="a4f8d9ed-3895-4365-b2d5-9432cb8a20d4" providerId="ADAL" clId="{24B2687C-EB22-44E6-9AC2-0ADD62DFFFBE}" dt="2020-04-21T17:35:53.240" v="262" actId="20577"/>
          <ac:spMkLst>
            <pc:docMk/>
            <pc:sldMk cId="1831006325" sldId="295"/>
            <ac:spMk id="3" creationId="{000B7E13-A0C9-4005-A2E5-7E3A2981C7DB}"/>
          </ac:spMkLst>
        </pc:spChg>
        <pc:spChg chg="mod">
          <ac:chgData name="Jochen Mariën" userId="a4f8d9ed-3895-4365-b2d5-9432cb8a20d4" providerId="ADAL" clId="{24B2687C-EB22-44E6-9AC2-0ADD62DFFFBE}" dt="2020-04-21T17:35:59.912" v="272" actId="20577"/>
          <ac:spMkLst>
            <pc:docMk/>
            <pc:sldMk cId="1831006325" sldId="295"/>
            <ac:spMk id="7" creationId="{4D61A122-3FC5-442E-8933-BAF0905762C4}"/>
          </ac:spMkLst>
        </pc:spChg>
      </pc:sldChg>
      <pc:sldChg chg="modSp">
        <pc:chgData name="Jochen Mariën" userId="a4f8d9ed-3895-4365-b2d5-9432cb8a20d4" providerId="ADAL" clId="{24B2687C-EB22-44E6-9AC2-0ADD62DFFFBE}" dt="2020-04-21T17:37:30.704" v="328" actId="20577"/>
        <pc:sldMkLst>
          <pc:docMk/>
          <pc:sldMk cId="1180478497" sldId="323"/>
        </pc:sldMkLst>
        <pc:spChg chg="mod">
          <ac:chgData name="Jochen Mariën" userId="a4f8d9ed-3895-4365-b2d5-9432cb8a20d4" providerId="ADAL" clId="{24B2687C-EB22-44E6-9AC2-0ADD62DFFFBE}" dt="2020-04-21T17:37:30.704" v="328" actId="20577"/>
          <ac:spMkLst>
            <pc:docMk/>
            <pc:sldMk cId="1180478497" sldId="323"/>
            <ac:spMk id="3" creationId="{15A8D2C8-E201-4205-BF13-7574A25393F9}"/>
          </ac:spMkLst>
        </pc:spChg>
      </pc:sldChg>
      <pc:sldChg chg="addSp delSp modSp">
        <pc:chgData name="Jochen Mariën" userId="a4f8d9ed-3895-4365-b2d5-9432cb8a20d4" providerId="ADAL" clId="{24B2687C-EB22-44E6-9AC2-0ADD62DFFFBE}" dt="2020-04-21T17:41:07.972" v="367" actId="20577"/>
        <pc:sldMkLst>
          <pc:docMk/>
          <pc:sldMk cId="3045927689" sldId="324"/>
        </pc:sldMkLst>
        <pc:spChg chg="mod">
          <ac:chgData name="Jochen Mariën" userId="a4f8d9ed-3895-4365-b2d5-9432cb8a20d4" providerId="ADAL" clId="{24B2687C-EB22-44E6-9AC2-0ADD62DFFFBE}" dt="2020-04-21T17:38:06.372" v="338" actId="20577"/>
          <ac:spMkLst>
            <pc:docMk/>
            <pc:sldMk cId="3045927689" sldId="324"/>
            <ac:spMk id="3" creationId="{15A8D2C8-E201-4205-BF13-7574A25393F9}"/>
          </ac:spMkLst>
        </pc:spChg>
        <pc:spChg chg="mod">
          <ac:chgData name="Jochen Mariën" userId="a4f8d9ed-3895-4365-b2d5-9432cb8a20d4" providerId="ADAL" clId="{24B2687C-EB22-44E6-9AC2-0ADD62DFFFBE}" dt="2020-04-21T17:41:07.972" v="367" actId="20577"/>
          <ac:spMkLst>
            <pc:docMk/>
            <pc:sldMk cId="3045927689" sldId="324"/>
            <ac:spMk id="6" creationId="{B13C3BBD-F5EA-4B4A-A752-F5684611B72A}"/>
          </ac:spMkLst>
        </pc:spChg>
        <pc:picChg chg="add mod">
          <ac:chgData name="Jochen Mariën" userId="a4f8d9ed-3895-4365-b2d5-9432cb8a20d4" providerId="ADAL" clId="{24B2687C-EB22-44E6-9AC2-0ADD62DFFFBE}" dt="2020-04-21T17:41:01.695" v="365" actId="692"/>
          <ac:picMkLst>
            <pc:docMk/>
            <pc:sldMk cId="3045927689" sldId="324"/>
            <ac:picMk id="7" creationId="{23DE1C23-0080-42AD-A871-9C2D5E6DA49D}"/>
          </ac:picMkLst>
        </pc:picChg>
        <pc:picChg chg="del">
          <ac:chgData name="Jochen Mariën" userId="a4f8d9ed-3895-4365-b2d5-9432cb8a20d4" providerId="ADAL" clId="{24B2687C-EB22-44E6-9AC2-0ADD62DFFFBE}" dt="2020-04-21T17:40:49.090" v="361" actId="478"/>
          <ac:picMkLst>
            <pc:docMk/>
            <pc:sldMk cId="3045927689" sldId="324"/>
            <ac:picMk id="8" creationId="{01FEB27F-8EE1-48CD-BF16-B8CE99B0CB87}"/>
          </ac:picMkLst>
        </pc:picChg>
      </pc:sldChg>
      <pc:sldChg chg="addSp delSp modSp">
        <pc:chgData name="Jochen Mariën" userId="a4f8d9ed-3895-4365-b2d5-9432cb8a20d4" providerId="ADAL" clId="{24B2687C-EB22-44E6-9AC2-0ADD62DFFFBE}" dt="2020-04-21T17:50:43.847" v="483" actId="14100"/>
        <pc:sldMkLst>
          <pc:docMk/>
          <pc:sldMk cId="648859214" sldId="325"/>
        </pc:sldMkLst>
        <pc:spChg chg="mod">
          <ac:chgData name="Jochen Mariën" userId="a4f8d9ed-3895-4365-b2d5-9432cb8a20d4" providerId="ADAL" clId="{24B2687C-EB22-44E6-9AC2-0ADD62DFFFBE}" dt="2020-04-21T17:46:44.261" v="475"/>
          <ac:spMkLst>
            <pc:docMk/>
            <pc:sldMk cId="648859214" sldId="325"/>
            <ac:spMk id="6" creationId="{88037CDC-92D3-4338-B47B-FD3DCE7C4168}"/>
          </ac:spMkLst>
        </pc:spChg>
        <pc:picChg chg="add mod">
          <ac:chgData name="Jochen Mariën" userId="a4f8d9ed-3895-4365-b2d5-9432cb8a20d4" providerId="ADAL" clId="{24B2687C-EB22-44E6-9AC2-0ADD62DFFFBE}" dt="2020-04-21T17:50:37.011" v="481" actId="692"/>
          <ac:picMkLst>
            <pc:docMk/>
            <pc:sldMk cId="648859214" sldId="325"/>
            <ac:picMk id="3" creationId="{54CE8412-8FA0-4585-A325-613C6CFE6FE2}"/>
          </ac:picMkLst>
        </pc:picChg>
        <pc:picChg chg="del">
          <ac:chgData name="Jochen Mariën" userId="a4f8d9ed-3895-4365-b2d5-9432cb8a20d4" providerId="ADAL" clId="{24B2687C-EB22-44E6-9AC2-0ADD62DFFFBE}" dt="2020-04-21T17:50:32.321" v="480" actId="478"/>
          <ac:picMkLst>
            <pc:docMk/>
            <pc:sldMk cId="648859214" sldId="325"/>
            <ac:picMk id="7" creationId="{13588146-6829-4829-9169-9BB45E7BA5F0}"/>
          </ac:picMkLst>
        </pc:picChg>
        <pc:picChg chg="del">
          <ac:chgData name="Jochen Mariën" userId="a4f8d9ed-3895-4365-b2d5-9432cb8a20d4" providerId="ADAL" clId="{24B2687C-EB22-44E6-9AC2-0ADD62DFFFBE}" dt="2020-04-21T17:50:24.473" v="476" actId="478"/>
          <ac:picMkLst>
            <pc:docMk/>
            <pc:sldMk cId="648859214" sldId="325"/>
            <ac:picMk id="8" creationId="{4BA6664B-B18D-457D-A896-F3714052B028}"/>
          </ac:picMkLst>
        </pc:picChg>
        <pc:cxnChg chg="mod">
          <ac:chgData name="Jochen Mariën" userId="a4f8d9ed-3895-4365-b2d5-9432cb8a20d4" providerId="ADAL" clId="{24B2687C-EB22-44E6-9AC2-0ADD62DFFFBE}" dt="2020-04-21T17:50:43.847" v="483" actId="14100"/>
          <ac:cxnSpMkLst>
            <pc:docMk/>
            <pc:sldMk cId="648859214" sldId="325"/>
            <ac:cxnSpMk id="10" creationId="{638828CB-095E-4B97-BF82-6F13DBA88BFE}"/>
          </ac:cxnSpMkLst>
        </pc:cxnChg>
      </pc:sldChg>
      <pc:sldChg chg="addSp delSp modSp">
        <pc:chgData name="Jochen Mariën" userId="a4f8d9ed-3895-4365-b2d5-9432cb8a20d4" providerId="ADAL" clId="{24B2687C-EB22-44E6-9AC2-0ADD62DFFFBE}" dt="2020-04-22T09:14:06.205" v="693" actId="1076"/>
        <pc:sldMkLst>
          <pc:docMk/>
          <pc:sldMk cId="4118343201" sldId="326"/>
        </pc:sldMkLst>
        <pc:spChg chg="mod">
          <ac:chgData name="Jochen Mariën" userId="a4f8d9ed-3895-4365-b2d5-9432cb8a20d4" providerId="ADAL" clId="{24B2687C-EB22-44E6-9AC2-0ADD62DFFFBE}" dt="2020-04-22T09:12:47.275" v="686" actId="6549"/>
          <ac:spMkLst>
            <pc:docMk/>
            <pc:sldMk cId="4118343201" sldId="326"/>
            <ac:spMk id="3" creationId="{852DA175-5316-4AD3-828C-C8A5AD48244F}"/>
          </ac:spMkLst>
        </pc:spChg>
        <pc:spChg chg="mod">
          <ac:chgData name="Jochen Mariën" userId="a4f8d9ed-3895-4365-b2d5-9432cb8a20d4" providerId="ADAL" clId="{24B2687C-EB22-44E6-9AC2-0ADD62DFFFBE}" dt="2020-04-22T09:14:01.556" v="692" actId="1076"/>
          <ac:spMkLst>
            <pc:docMk/>
            <pc:sldMk cId="4118343201" sldId="326"/>
            <ac:spMk id="10" creationId="{8A1A633B-0A49-4140-80B5-5F690C93C4B2}"/>
          </ac:spMkLst>
        </pc:spChg>
        <pc:spChg chg="mod">
          <ac:chgData name="Jochen Mariën" userId="a4f8d9ed-3895-4365-b2d5-9432cb8a20d4" providerId="ADAL" clId="{24B2687C-EB22-44E6-9AC2-0ADD62DFFFBE}" dt="2020-04-22T09:14:06.205" v="693" actId="1076"/>
          <ac:spMkLst>
            <pc:docMk/>
            <pc:sldMk cId="4118343201" sldId="326"/>
            <ac:spMk id="11" creationId="{81A6971B-6588-492E-900F-08B14970FF42}"/>
          </ac:spMkLst>
        </pc:spChg>
        <pc:grpChg chg="del">
          <ac:chgData name="Jochen Mariën" userId="a4f8d9ed-3895-4365-b2d5-9432cb8a20d4" providerId="ADAL" clId="{24B2687C-EB22-44E6-9AC2-0ADD62DFFFBE}" dt="2020-04-22T09:13:26.271" v="687" actId="478"/>
          <ac:grpSpMkLst>
            <pc:docMk/>
            <pc:sldMk cId="4118343201" sldId="326"/>
            <ac:grpSpMk id="9" creationId="{5FA68CAA-6769-4440-A71D-D2B3A5B472DF}"/>
          </ac:grpSpMkLst>
        </pc:grpChg>
        <pc:picChg chg="add mod">
          <ac:chgData name="Jochen Mariën" userId="a4f8d9ed-3895-4365-b2d5-9432cb8a20d4" providerId="ADAL" clId="{24B2687C-EB22-44E6-9AC2-0ADD62DFFFBE}" dt="2020-04-22T09:13:57.581" v="691" actId="692"/>
          <ac:picMkLst>
            <pc:docMk/>
            <pc:sldMk cId="4118343201" sldId="326"/>
            <ac:picMk id="6" creationId="{CBEB4C23-F66E-479B-AB34-DF0BEF1BC73C}"/>
          </ac:picMkLst>
        </pc:picChg>
      </pc:sldChg>
      <pc:sldChg chg="modSp">
        <pc:chgData name="Jochen Mariën" userId="a4f8d9ed-3895-4365-b2d5-9432cb8a20d4" providerId="ADAL" clId="{24B2687C-EB22-44E6-9AC2-0ADD62DFFFBE}" dt="2020-04-22T07:27:52.647" v="526" actId="20577"/>
        <pc:sldMkLst>
          <pc:docMk/>
          <pc:sldMk cId="3337378313" sldId="327"/>
        </pc:sldMkLst>
        <pc:spChg chg="mod">
          <ac:chgData name="Jochen Mariën" userId="a4f8d9ed-3895-4365-b2d5-9432cb8a20d4" providerId="ADAL" clId="{24B2687C-EB22-44E6-9AC2-0ADD62DFFFBE}" dt="2020-04-22T07:27:52.647" v="526" actId="20577"/>
          <ac:spMkLst>
            <pc:docMk/>
            <pc:sldMk cId="3337378313" sldId="327"/>
            <ac:spMk id="5" creationId="{BDBD4720-B2C6-4575-A98C-632248D5CD97}"/>
          </ac:spMkLst>
        </pc:spChg>
        <pc:spChg chg="mod">
          <ac:chgData name="Jochen Mariën" userId="a4f8d9ed-3895-4365-b2d5-9432cb8a20d4" providerId="ADAL" clId="{24B2687C-EB22-44E6-9AC2-0ADD62DFFFBE}" dt="2020-04-22T07:27:38.944" v="515" actId="20577"/>
          <ac:spMkLst>
            <pc:docMk/>
            <pc:sldMk cId="3337378313" sldId="327"/>
            <ac:spMk id="6" creationId="{BF414A72-2332-4932-8DD9-513B15705EAC}"/>
          </ac:spMkLst>
        </pc:spChg>
      </pc:sldChg>
      <pc:sldChg chg="modSp">
        <pc:chgData name="Jochen Mariën" userId="a4f8d9ed-3895-4365-b2d5-9432cb8a20d4" providerId="ADAL" clId="{24B2687C-EB22-44E6-9AC2-0ADD62DFFFBE}" dt="2020-04-22T07:29:10.203" v="629" actId="1076"/>
        <pc:sldMkLst>
          <pc:docMk/>
          <pc:sldMk cId="1117516422" sldId="329"/>
        </pc:sldMkLst>
        <pc:spChg chg="mod">
          <ac:chgData name="Jochen Mariën" userId="a4f8d9ed-3895-4365-b2d5-9432cb8a20d4" providerId="ADAL" clId="{24B2687C-EB22-44E6-9AC2-0ADD62DFFFBE}" dt="2020-04-22T07:28:34.766" v="604" actId="20577"/>
          <ac:spMkLst>
            <pc:docMk/>
            <pc:sldMk cId="1117516422" sldId="329"/>
            <ac:spMk id="6" creationId="{F6D8FF19-5F3F-40FC-9025-456D13474C9C}"/>
          </ac:spMkLst>
        </pc:spChg>
        <pc:spChg chg="mod">
          <ac:chgData name="Jochen Mariën" userId="a4f8d9ed-3895-4365-b2d5-9432cb8a20d4" providerId="ADAL" clId="{24B2687C-EB22-44E6-9AC2-0ADD62DFFFBE}" dt="2020-04-22T07:29:05.512" v="628"/>
          <ac:spMkLst>
            <pc:docMk/>
            <pc:sldMk cId="1117516422" sldId="329"/>
            <ac:spMk id="7" creationId="{E1F977BD-5C64-41FF-B3A6-4D27EE4F469D}"/>
          </ac:spMkLst>
        </pc:spChg>
        <pc:spChg chg="mod">
          <ac:chgData name="Jochen Mariën" userId="a4f8d9ed-3895-4365-b2d5-9432cb8a20d4" providerId="ADAL" clId="{24B2687C-EB22-44E6-9AC2-0ADD62DFFFBE}" dt="2020-04-22T07:28:48.836" v="614" actId="14100"/>
          <ac:spMkLst>
            <pc:docMk/>
            <pc:sldMk cId="1117516422" sldId="329"/>
            <ac:spMk id="17" creationId="{B9AB308B-C8D1-4D0C-AF05-4B7107346321}"/>
          </ac:spMkLst>
        </pc:spChg>
        <pc:grpChg chg="mod">
          <ac:chgData name="Jochen Mariën" userId="a4f8d9ed-3895-4365-b2d5-9432cb8a20d4" providerId="ADAL" clId="{24B2687C-EB22-44E6-9AC2-0ADD62DFFFBE}" dt="2020-04-22T07:29:10.203" v="629" actId="1076"/>
          <ac:grpSpMkLst>
            <pc:docMk/>
            <pc:sldMk cId="1117516422" sldId="329"/>
            <ac:grpSpMk id="34" creationId="{41B4DA86-E1B8-4F48-ADD4-54761FB86DC5}"/>
          </ac:grpSpMkLst>
        </pc:grpChg>
      </pc:sldChg>
      <pc:sldChg chg="modSp">
        <pc:chgData name="Jochen Mariën" userId="a4f8d9ed-3895-4365-b2d5-9432cb8a20d4" providerId="ADAL" clId="{24B2687C-EB22-44E6-9AC2-0ADD62DFFFBE}" dt="2020-04-22T07:29:30.673" v="639"/>
        <pc:sldMkLst>
          <pc:docMk/>
          <pc:sldMk cId="136300976" sldId="330"/>
        </pc:sldMkLst>
        <pc:spChg chg="mod">
          <ac:chgData name="Jochen Mariën" userId="a4f8d9ed-3895-4365-b2d5-9432cb8a20d4" providerId="ADAL" clId="{24B2687C-EB22-44E6-9AC2-0ADD62DFFFBE}" dt="2020-04-22T07:29:30.673" v="639"/>
          <ac:spMkLst>
            <pc:docMk/>
            <pc:sldMk cId="136300976" sldId="330"/>
            <ac:spMk id="3" creationId="{5A693DA0-C3E7-42DE-9EEF-FB151E64C90D}"/>
          </ac:spMkLst>
        </pc:spChg>
      </pc:sldChg>
      <pc:sldChg chg="addSp delSp modSp">
        <pc:chgData name="Jochen Mariën" userId="a4f8d9ed-3895-4365-b2d5-9432cb8a20d4" providerId="ADAL" clId="{24B2687C-EB22-44E6-9AC2-0ADD62DFFFBE}" dt="2020-04-22T09:19:01.319" v="736" actId="11529"/>
        <pc:sldMkLst>
          <pc:docMk/>
          <pc:sldMk cId="568040701" sldId="331"/>
        </pc:sldMkLst>
        <pc:spChg chg="mod">
          <ac:chgData name="Jochen Mariën" userId="a4f8d9ed-3895-4365-b2d5-9432cb8a20d4" providerId="ADAL" clId="{24B2687C-EB22-44E6-9AC2-0ADD62DFFFBE}" dt="2020-04-22T09:15:18.702" v="710" actId="1076"/>
          <ac:spMkLst>
            <pc:docMk/>
            <pc:sldMk cId="568040701" sldId="331"/>
            <ac:spMk id="6" creationId="{3144332B-B3E4-4E0C-A772-FB0CBFF47F3D}"/>
          </ac:spMkLst>
        </pc:spChg>
        <pc:spChg chg="mod">
          <ac:chgData name="Jochen Mariën" userId="a4f8d9ed-3895-4365-b2d5-9432cb8a20d4" providerId="ADAL" clId="{24B2687C-EB22-44E6-9AC2-0ADD62DFFFBE}" dt="2020-04-22T09:16:57.829" v="719" actId="20577"/>
          <ac:spMkLst>
            <pc:docMk/>
            <pc:sldMk cId="568040701" sldId="331"/>
            <ac:spMk id="8" creationId="{33E33786-A773-465B-BFF3-A0269F2BBA84}"/>
          </ac:spMkLst>
        </pc:spChg>
        <pc:picChg chg="del">
          <ac:chgData name="Jochen Mariën" userId="a4f8d9ed-3895-4365-b2d5-9432cb8a20d4" providerId="ADAL" clId="{24B2687C-EB22-44E6-9AC2-0ADD62DFFFBE}" dt="2020-04-22T09:17:32.561" v="720" actId="478"/>
          <ac:picMkLst>
            <pc:docMk/>
            <pc:sldMk cId="568040701" sldId="331"/>
            <ac:picMk id="5" creationId="{39B3A22C-323F-44BE-8BD6-A45999DCFEC2}"/>
          </ac:picMkLst>
        </pc:picChg>
        <pc:picChg chg="del mod">
          <ac:chgData name="Jochen Mariën" userId="a4f8d9ed-3895-4365-b2d5-9432cb8a20d4" providerId="ADAL" clId="{24B2687C-EB22-44E6-9AC2-0ADD62DFFFBE}" dt="2020-04-22T09:17:48.007" v="725" actId="478"/>
          <ac:picMkLst>
            <pc:docMk/>
            <pc:sldMk cId="568040701" sldId="331"/>
            <ac:picMk id="7" creationId="{877C860B-F4C3-49CF-93D8-F2E4DCF2B459}"/>
          </ac:picMkLst>
        </pc:picChg>
        <pc:picChg chg="add mod">
          <ac:chgData name="Jochen Mariën" userId="a4f8d9ed-3895-4365-b2d5-9432cb8a20d4" providerId="ADAL" clId="{24B2687C-EB22-44E6-9AC2-0ADD62DFFFBE}" dt="2020-04-22T09:18:21.877" v="732" actId="1076"/>
          <ac:picMkLst>
            <pc:docMk/>
            <pc:sldMk cId="568040701" sldId="331"/>
            <ac:picMk id="9" creationId="{766431BE-F565-4FE6-9273-75866C4946FA}"/>
          </ac:picMkLst>
        </pc:picChg>
        <pc:picChg chg="add mod">
          <ac:chgData name="Jochen Mariën" userId="a4f8d9ed-3895-4365-b2d5-9432cb8a20d4" providerId="ADAL" clId="{24B2687C-EB22-44E6-9AC2-0ADD62DFFFBE}" dt="2020-04-22T09:18:26.837" v="734" actId="1076"/>
          <ac:picMkLst>
            <pc:docMk/>
            <pc:sldMk cId="568040701" sldId="331"/>
            <ac:picMk id="10" creationId="{EB3E82D3-6D26-4FB8-92C5-84040E25442F}"/>
          </ac:picMkLst>
        </pc:picChg>
        <pc:cxnChg chg="add">
          <ac:chgData name="Jochen Mariën" userId="a4f8d9ed-3895-4365-b2d5-9432cb8a20d4" providerId="ADAL" clId="{24B2687C-EB22-44E6-9AC2-0ADD62DFFFBE}" dt="2020-04-22T09:18:41.158" v="735" actId="11529"/>
          <ac:cxnSpMkLst>
            <pc:docMk/>
            <pc:sldMk cId="568040701" sldId="331"/>
            <ac:cxnSpMk id="12" creationId="{D5794BB4-31B4-4A77-89E5-D2FC5C9F02B8}"/>
          </ac:cxnSpMkLst>
        </pc:cxnChg>
        <pc:cxnChg chg="add">
          <ac:chgData name="Jochen Mariën" userId="a4f8d9ed-3895-4365-b2d5-9432cb8a20d4" providerId="ADAL" clId="{24B2687C-EB22-44E6-9AC2-0ADD62DFFFBE}" dt="2020-04-22T09:19:01.319" v="736" actId="11529"/>
          <ac:cxnSpMkLst>
            <pc:docMk/>
            <pc:sldMk cId="568040701" sldId="331"/>
            <ac:cxnSpMk id="14" creationId="{B6A19261-B05D-4B0D-9F75-670D80DA4520}"/>
          </ac:cxnSpMkLst>
        </pc:cxnChg>
      </pc:sldChg>
      <pc:sldChg chg="addSp delSp modSp">
        <pc:chgData name="Jochen Mariën" userId="a4f8d9ed-3895-4365-b2d5-9432cb8a20d4" providerId="ADAL" clId="{24B2687C-EB22-44E6-9AC2-0ADD62DFFFBE}" dt="2020-04-22T09:30:44.620" v="776" actId="20577"/>
        <pc:sldMkLst>
          <pc:docMk/>
          <pc:sldMk cId="2777886080" sldId="332"/>
        </pc:sldMkLst>
        <pc:spChg chg="mod">
          <ac:chgData name="Jochen Mariën" userId="a4f8d9ed-3895-4365-b2d5-9432cb8a20d4" providerId="ADAL" clId="{24B2687C-EB22-44E6-9AC2-0ADD62DFFFBE}" dt="2020-04-22T09:30:44.620" v="776" actId="20577"/>
          <ac:spMkLst>
            <pc:docMk/>
            <pc:sldMk cId="2777886080" sldId="332"/>
            <ac:spMk id="3" creationId="{66E3BFEE-11D7-4DA3-BD16-19F4CD18A45A}"/>
          </ac:spMkLst>
        </pc:spChg>
        <pc:spChg chg="mod">
          <ac:chgData name="Jochen Mariën" userId="a4f8d9ed-3895-4365-b2d5-9432cb8a20d4" providerId="ADAL" clId="{24B2687C-EB22-44E6-9AC2-0ADD62DFFFBE}" dt="2020-04-22T09:20:15.204" v="746" actId="20577"/>
          <ac:spMkLst>
            <pc:docMk/>
            <pc:sldMk cId="2777886080" sldId="332"/>
            <ac:spMk id="6" creationId="{E91F27BC-A7D5-46F9-8886-1DC5330A4894}"/>
          </ac:spMkLst>
        </pc:spChg>
        <pc:picChg chg="del">
          <ac:chgData name="Jochen Mariën" userId="a4f8d9ed-3895-4365-b2d5-9432cb8a20d4" providerId="ADAL" clId="{24B2687C-EB22-44E6-9AC2-0ADD62DFFFBE}" dt="2020-04-22T09:25:39.154" v="749" actId="478"/>
          <ac:picMkLst>
            <pc:docMk/>
            <pc:sldMk cId="2777886080" sldId="332"/>
            <ac:picMk id="5" creationId="{37B4653A-C32E-4D20-8C22-949FA52F2A90}"/>
          </ac:picMkLst>
        </pc:picChg>
        <pc:picChg chg="add del">
          <ac:chgData name="Jochen Mariën" userId="a4f8d9ed-3895-4365-b2d5-9432cb8a20d4" providerId="ADAL" clId="{24B2687C-EB22-44E6-9AC2-0ADD62DFFFBE}" dt="2020-04-22T09:25:20.531" v="748" actId="478"/>
          <ac:picMkLst>
            <pc:docMk/>
            <pc:sldMk cId="2777886080" sldId="332"/>
            <ac:picMk id="7" creationId="{3C810433-0A2A-4997-A865-1D1C4F5219B5}"/>
          </ac:picMkLst>
        </pc:picChg>
        <pc:picChg chg="add mod">
          <ac:chgData name="Jochen Mariën" userId="a4f8d9ed-3895-4365-b2d5-9432cb8a20d4" providerId="ADAL" clId="{24B2687C-EB22-44E6-9AC2-0ADD62DFFFBE}" dt="2020-04-22T09:25:55.325" v="754" actId="692"/>
          <ac:picMkLst>
            <pc:docMk/>
            <pc:sldMk cId="2777886080" sldId="332"/>
            <ac:picMk id="8" creationId="{D099DC77-89F9-4307-9969-7B52845503AA}"/>
          </ac:picMkLst>
        </pc:picChg>
      </pc:sldChg>
      <pc:sldChg chg="addSp delSp modSp">
        <pc:chgData name="Jochen Mariën" userId="a4f8d9ed-3895-4365-b2d5-9432cb8a20d4" providerId="ADAL" clId="{24B2687C-EB22-44E6-9AC2-0ADD62DFFFBE}" dt="2020-04-22T09:31:22.016" v="779" actId="20577"/>
        <pc:sldMkLst>
          <pc:docMk/>
          <pc:sldMk cId="81473908" sldId="333"/>
        </pc:sldMkLst>
        <pc:spChg chg="mod">
          <ac:chgData name="Jochen Mariën" userId="a4f8d9ed-3895-4365-b2d5-9432cb8a20d4" providerId="ADAL" clId="{24B2687C-EB22-44E6-9AC2-0ADD62DFFFBE}" dt="2020-04-22T09:31:22.016" v="779" actId="20577"/>
          <ac:spMkLst>
            <pc:docMk/>
            <pc:sldMk cId="81473908" sldId="333"/>
            <ac:spMk id="3" creationId="{66E3BFEE-11D7-4DA3-BD16-19F4CD18A45A}"/>
          </ac:spMkLst>
        </pc:spChg>
        <pc:spChg chg="mod">
          <ac:chgData name="Jochen Mariën" userId="a4f8d9ed-3895-4365-b2d5-9432cb8a20d4" providerId="ADAL" clId="{24B2687C-EB22-44E6-9AC2-0ADD62DFFFBE}" dt="2020-04-22T09:27:39.787" v="767" actId="20577"/>
          <ac:spMkLst>
            <pc:docMk/>
            <pc:sldMk cId="81473908" sldId="333"/>
            <ac:spMk id="6" creationId="{E91F27BC-A7D5-46F9-8886-1DC5330A4894}"/>
          </ac:spMkLst>
        </pc:spChg>
        <pc:picChg chg="add mod">
          <ac:chgData name="Jochen Mariën" userId="a4f8d9ed-3895-4365-b2d5-9432cb8a20d4" providerId="ADAL" clId="{24B2687C-EB22-44E6-9AC2-0ADD62DFFFBE}" dt="2020-04-22T09:28:46.678" v="775" actId="14100"/>
          <ac:picMkLst>
            <pc:docMk/>
            <pc:sldMk cId="81473908" sldId="333"/>
            <ac:picMk id="5" creationId="{EA51738A-9E98-4FC9-B2B1-FA4AB12C1E03}"/>
          </ac:picMkLst>
        </pc:picChg>
        <pc:picChg chg="del">
          <ac:chgData name="Jochen Mariën" userId="a4f8d9ed-3895-4365-b2d5-9432cb8a20d4" providerId="ADAL" clId="{24B2687C-EB22-44E6-9AC2-0ADD62DFFFBE}" dt="2020-04-22T09:28:20.676" v="768" actId="478"/>
          <ac:picMkLst>
            <pc:docMk/>
            <pc:sldMk cId="81473908" sldId="333"/>
            <ac:picMk id="8" creationId="{4F2A9809-6AB8-4051-AB01-A92D71EED073}"/>
          </ac:picMkLst>
        </pc:picChg>
      </pc:sldChg>
      <pc:sldChg chg="addSp delSp modSp">
        <pc:chgData name="Jochen Mariën" userId="a4f8d9ed-3895-4365-b2d5-9432cb8a20d4" providerId="ADAL" clId="{24B2687C-EB22-44E6-9AC2-0ADD62DFFFBE}" dt="2020-04-22T09:35:50.550" v="856" actId="732"/>
        <pc:sldMkLst>
          <pc:docMk/>
          <pc:sldMk cId="2731362141" sldId="334"/>
        </pc:sldMkLst>
        <pc:spChg chg="mod">
          <ac:chgData name="Jochen Mariën" userId="a4f8d9ed-3895-4365-b2d5-9432cb8a20d4" providerId="ADAL" clId="{24B2687C-EB22-44E6-9AC2-0ADD62DFFFBE}" dt="2020-04-22T09:35:31.957" v="852" actId="6549"/>
          <ac:spMkLst>
            <pc:docMk/>
            <pc:sldMk cId="2731362141" sldId="334"/>
            <ac:spMk id="3" creationId="{66E3BFEE-11D7-4DA3-BD16-19F4CD18A45A}"/>
          </ac:spMkLst>
        </pc:spChg>
        <pc:spChg chg="mod">
          <ac:chgData name="Jochen Mariën" userId="a4f8d9ed-3895-4365-b2d5-9432cb8a20d4" providerId="ADAL" clId="{24B2687C-EB22-44E6-9AC2-0ADD62DFFFBE}" dt="2020-04-22T09:35:37.141" v="853" actId="1076"/>
          <ac:spMkLst>
            <pc:docMk/>
            <pc:sldMk cId="2731362141" sldId="334"/>
            <ac:spMk id="10" creationId="{4A263F26-2FB9-49F3-AEC3-B42E6CD824EF}"/>
          </ac:spMkLst>
        </pc:spChg>
        <pc:spChg chg="mod">
          <ac:chgData name="Jochen Mariën" userId="a4f8d9ed-3895-4365-b2d5-9432cb8a20d4" providerId="ADAL" clId="{24B2687C-EB22-44E6-9AC2-0ADD62DFFFBE}" dt="2020-04-22T09:35:41.166" v="854" actId="1076"/>
          <ac:spMkLst>
            <pc:docMk/>
            <pc:sldMk cId="2731362141" sldId="334"/>
            <ac:spMk id="11" creationId="{01048955-7A1C-40F7-9C53-961388CFE5F2}"/>
          </ac:spMkLst>
        </pc:spChg>
        <pc:picChg chg="add mod modCrop">
          <ac:chgData name="Jochen Mariën" userId="a4f8d9ed-3895-4365-b2d5-9432cb8a20d4" providerId="ADAL" clId="{24B2687C-EB22-44E6-9AC2-0ADD62DFFFBE}" dt="2020-04-22T09:35:50.550" v="856" actId="732"/>
          <ac:picMkLst>
            <pc:docMk/>
            <pc:sldMk cId="2731362141" sldId="334"/>
            <ac:picMk id="5" creationId="{5AACB160-FD2E-4804-BCBD-61D2C3297FFA}"/>
          </ac:picMkLst>
        </pc:picChg>
        <pc:picChg chg="add mod modCrop">
          <ac:chgData name="Jochen Mariën" userId="a4f8d9ed-3895-4365-b2d5-9432cb8a20d4" providerId="ADAL" clId="{24B2687C-EB22-44E6-9AC2-0ADD62DFFFBE}" dt="2020-04-22T09:35:29.326" v="851" actId="1076"/>
          <ac:picMkLst>
            <pc:docMk/>
            <pc:sldMk cId="2731362141" sldId="334"/>
            <ac:picMk id="9" creationId="{E47FA85F-EA15-4CA0-8B7B-9777B6E86218}"/>
          </ac:picMkLst>
        </pc:picChg>
        <pc:picChg chg="del">
          <ac:chgData name="Jochen Mariën" userId="a4f8d9ed-3895-4365-b2d5-9432cb8a20d4" providerId="ADAL" clId="{24B2687C-EB22-44E6-9AC2-0ADD62DFFFBE}" dt="2020-04-22T09:35:06.563" v="845" actId="478"/>
          <ac:picMkLst>
            <pc:docMk/>
            <pc:sldMk cId="2731362141" sldId="334"/>
            <ac:picMk id="12" creationId="{5E3B757A-EC44-40D7-AB0E-D417E4D84A8B}"/>
          </ac:picMkLst>
        </pc:picChg>
      </pc:sldChg>
      <pc:sldChg chg="addSp delSp modSp">
        <pc:chgData name="Jochen Mariën" userId="a4f8d9ed-3895-4365-b2d5-9432cb8a20d4" providerId="ADAL" clId="{24B2687C-EB22-44E6-9AC2-0ADD62DFFFBE}" dt="2020-04-22T09:37:51.329" v="902" actId="14100"/>
        <pc:sldMkLst>
          <pc:docMk/>
          <pc:sldMk cId="203670811" sldId="335"/>
        </pc:sldMkLst>
        <pc:spChg chg="mod">
          <ac:chgData name="Jochen Mariën" userId="a4f8d9ed-3895-4365-b2d5-9432cb8a20d4" providerId="ADAL" clId="{24B2687C-EB22-44E6-9AC2-0ADD62DFFFBE}" dt="2020-04-22T09:36:16.785" v="884" actId="313"/>
          <ac:spMkLst>
            <pc:docMk/>
            <pc:sldMk cId="203670811" sldId="335"/>
            <ac:spMk id="3" creationId="{0C9623FB-AD8F-406C-AE56-F53677919E79}"/>
          </ac:spMkLst>
        </pc:spChg>
        <pc:spChg chg="mod">
          <ac:chgData name="Jochen Mariën" userId="a4f8d9ed-3895-4365-b2d5-9432cb8a20d4" providerId="ADAL" clId="{24B2687C-EB22-44E6-9AC2-0ADD62DFFFBE}" dt="2020-04-22T09:37:51.329" v="902" actId="14100"/>
          <ac:spMkLst>
            <pc:docMk/>
            <pc:sldMk cId="203670811" sldId="335"/>
            <ac:spMk id="5" creationId="{6E360678-0C3B-49A2-A289-5E822BD33F82}"/>
          </ac:spMkLst>
        </pc:spChg>
        <pc:picChg chg="add mod">
          <ac:chgData name="Jochen Mariën" userId="a4f8d9ed-3895-4365-b2d5-9432cb8a20d4" providerId="ADAL" clId="{24B2687C-EB22-44E6-9AC2-0ADD62DFFFBE}" dt="2020-04-22T09:37:42.670" v="891" actId="1076"/>
          <ac:picMkLst>
            <pc:docMk/>
            <pc:sldMk cId="203670811" sldId="335"/>
            <ac:picMk id="6" creationId="{D71DA4F1-FE82-4124-B7F0-584F41B1F1B4}"/>
          </ac:picMkLst>
        </pc:picChg>
        <pc:picChg chg="del">
          <ac:chgData name="Jochen Mariën" userId="a4f8d9ed-3895-4365-b2d5-9432cb8a20d4" providerId="ADAL" clId="{24B2687C-EB22-44E6-9AC2-0ADD62DFFFBE}" dt="2020-04-22T09:37:30.573" v="885" actId="478"/>
          <ac:picMkLst>
            <pc:docMk/>
            <pc:sldMk cId="203670811" sldId="335"/>
            <ac:picMk id="7" creationId="{3263306C-5A5B-4A78-934D-5821462C9668}"/>
          </ac:picMkLst>
        </pc:picChg>
      </pc:sldChg>
      <pc:sldChg chg="addSp delSp modSp">
        <pc:chgData name="Jochen Mariën" userId="a4f8d9ed-3895-4365-b2d5-9432cb8a20d4" providerId="ADAL" clId="{24B2687C-EB22-44E6-9AC2-0ADD62DFFFBE}" dt="2020-04-21T17:45:26.635" v="420" actId="692"/>
        <pc:sldMkLst>
          <pc:docMk/>
          <pc:sldMk cId="1549973905" sldId="336"/>
        </pc:sldMkLst>
        <pc:spChg chg="mod">
          <ac:chgData name="Jochen Mariën" userId="a4f8d9ed-3895-4365-b2d5-9432cb8a20d4" providerId="ADAL" clId="{24B2687C-EB22-44E6-9AC2-0ADD62DFFFBE}" dt="2020-04-21T17:42:25.951" v="383" actId="20577"/>
          <ac:spMkLst>
            <pc:docMk/>
            <pc:sldMk cId="1549973905" sldId="336"/>
            <ac:spMk id="3" creationId="{C5858548-B66D-4F55-B50E-4D6535839C83}"/>
          </ac:spMkLst>
        </pc:spChg>
        <pc:spChg chg="mod">
          <ac:chgData name="Jochen Mariën" userId="a4f8d9ed-3895-4365-b2d5-9432cb8a20d4" providerId="ADAL" clId="{24B2687C-EB22-44E6-9AC2-0ADD62DFFFBE}" dt="2020-04-21T17:44:52.408" v="415" actId="1076"/>
          <ac:spMkLst>
            <pc:docMk/>
            <pc:sldMk cId="1549973905" sldId="336"/>
            <ac:spMk id="7" creationId="{A0AC9FBF-B0DA-42F8-9095-8BBDEF71D316}"/>
          </ac:spMkLst>
        </pc:spChg>
        <pc:picChg chg="del">
          <ac:chgData name="Jochen Mariën" userId="a4f8d9ed-3895-4365-b2d5-9432cb8a20d4" providerId="ADAL" clId="{24B2687C-EB22-44E6-9AC2-0ADD62DFFFBE}" dt="2020-04-21T17:44:43.335" v="411" actId="478"/>
          <ac:picMkLst>
            <pc:docMk/>
            <pc:sldMk cId="1549973905" sldId="336"/>
            <ac:picMk id="5" creationId="{A25CEB8F-FFBE-43F9-8065-861FF5F718B3}"/>
          </ac:picMkLst>
        </pc:picChg>
        <pc:picChg chg="del">
          <ac:chgData name="Jochen Mariën" userId="a4f8d9ed-3895-4365-b2d5-9432cb8a20d4" providerId="ADAL" clId="{24B2687C-EB22-44E6-9AC2-0ADD62DFFFBE}" dt="2020-04-21T17:44:46.254" v="412" actId="478"/>
          <ac:picMkLst>
            <pc:docMk/>
            <pc:sldMk cId="1549973905" sldId="336"/>
            <ac:picMk id="6" creationId="{06BC2ADA-5B96-4CB8-8F23-014ECC76E99A}"/>
          </ac:picMkLst>
        </pc:picChg>
        <pc:picChg chg="add mod">
          <ac:chgData name="Jochen Mariën" userId="a4f8d9ed-3895-4365-b2d5-9432cb8a20d4" providerId="ADAL" clId="{24B2687C-EB22-44E6-9AC2-0ADD62DFFFBE}" dt="2020-04-21T17:45:26.635" v="420" actId="692"/>
          <ac:picMkLst>
            <pc:docMk/>
            <pc:sldMk cId="1549973905" sldId="336"/>
            <ac:picMk id="8" creationId="{8F7EC96B-3F0A-4DCD-A5C6-657B1A6828CC}"/>
          </ac:picMkLst>
        </pc:picChg>
      </pc:sldChg>
      <pc:sldChg chg="modSp">
        <pc:chgData name="Jochen Mariën" userId="a4f8d9ed-3895-4365-b2d5-9432cb8a20d4" providerId="ADAL" clId="{24B2687C-EB22-44E6-9AC2-0ADD62DFFFBE}" dt="2020-04-20T08:09:32.368" v="11" actId="20577"/>
        <pc:sldMkLst>
          <pc:docMk/>
          <pc:sldMk cId="1591923819" sldId="428"/>
        </pc:sldMkLst>
        <pc:spChg chg="mod">
          <ac:chgData name="Jochen Mariën" userId="a4f8d9ed-3895-4365-b2d5-9432cb8a20d4" providerId="ADAL" clId="{24B2687C-EB22-44E6-9AC2-0ADD62DFFFBE}" dt="2020-04-20T08:09:32.368" v="11" actId="20577"/>
          <ac:spMkLst>
            <pc:docMk/>
            <pc:sldMk cId="1591923819" sldId="428"/>
            <ac:spMk id="3" creationId="{00000000-0000-0000-0000-000000000000}"/>
          </ac:spMkLst>
        </pc:spChg>
      </pc:sldChg>
      <pc:sldChg chg="modSp">
        <pc:chgData name="Jochen Mariën" userId="a4f8d9ed-3895-4365-b2d5-9432cb8a20d4" providerId="ADAL" clId="{24B2687C-EB22-44E6-9AC2-0ADD62DFFFBE}" dt="2020-04-20T08:11:55.703" v="42" actId="20577"/>
        <pc:sldMkLst>
          <pc:docMk/>
          <pc:sldMk cId="27842643" sldId="429"/>
        </pc:sldMkLst>
        <pc:spChg chg="mod">
          <ac:chgData name="Jochen Mariën" userId="a4f8d9ed-3895-4365-b2d5-9432cb8a20d4" providerId="ADAL" clId="{24B2687C-EB22-44E6-9AC2-0ADD62DFFFBE}" dt="2020-04-20T08:11:55.703" v="42" actId="20577"/>
          <ac:spMkLst>
            <pc:docMk/>
            <pc:sldMk cId="27842643" sldId="429"/>
            <ac:spMk id="4" creationId="{00000000-0000-0000-0000-000000000000}"/>
          </ac:spMkLst>
        </pc:spChg>
      </pc:sldChg>
      <pc:sldChg chg="modSp">
        <pc:chgData name="Jochen Mariën" userId="a4f8d9ed-3895-4365-b2d5-9432cb8a20d4" providerId="ADAL" clId="{24B2687C-EB22-44E6-9AC2-0ADD62DFFFBE}" dt="2020-04-20T08:18:54.699" v="84"/>
        <pc:sldMkLst>
          <pc:docMk/>
          <pc:sldMk cId="199476424" sldId="431"/>
        </pc:sldMkLst>
        <pc:spChg chg="mod">
          <ac:chgData name="Jochen Mariën" userId="a4f8d9ed-3895-4365-b2d5-9432cb8a20d4" providerId="ADAL" clId="{24B2687C-EB22-44E6-9AC2-0ADD62DFFFBE}" dt="2020-04-20T08:15:37.467" v="73" actId="20577"/>
          <ac:spMkLst>
            <pc:docMk/>
            <pc:sldMk cId="199476424" sldId="431"/>
            <ac:spMk id="3" creationId="{00000000-0000-0000-0000-000000000000}"/>
          </ac:spMkLst>
        </pc:spChg>
        <pc:spChg chg="mod">
          <ac:chgData name="Jochen Mariën" userId="a4f8d9ed-3895-4365-b2d5-9432cb8a20d4" providerId="ADAL" clId="{24B2687C-EB22-44E6-9AC2-0ADD62DFFFBE}" dt="2020-04-20T08:18:54.699" v="84"/>
          <ac:spMkLst>
            <pc:docMk/>
            <pc:sldMk cId="199476424" sldId="431"/>
            <ac:spMk id="7" creationId="{00000000-0000-0000-0000-000000000000}"/>
          </ac:spMkLst>
        </pc:spChg>
      </pc:sldChg>
      <pc:sldChg chg="addSp delSp modSp">
        <pc:chgData name="Jochen Mariën" userId="a4f8d9ed-3895-4365-b2d5-9432cb8a20d4" providerId="ADAL" clId="{24B2687C-EB22-44E6-9AC2-0ADD62DFFFBE}" dt="2020-04-20T08:23:42.546" v="108" actId="207"/>
        <pc:sldMkLst>
          <pc:docMk/>
          <pc:sldMk cId="3784660503" sldId="432"/>
        </pc:sldMkLst>
        <pc:spChg chg="mod">
          <ac:chgData name="Jochen Mariën" userId="a4f8d9ed-3895-4365-b2d5-9432cb8a20d4" providerId="ADAL" clId="{24B2687C-EB22-44E6-9AC2-0ADD62DFFFBE}" dt="2020-04-20T08:19:21.484" v="85" actId="20577"/>
          <ac:spMkLst>
            <pc:docMk/>
            <pc:sldMk cId="3784660503" sldId="432"/>
            <ac:spMk id="3" creationId="{00000000-0000-0000-0000-000000000000}"/>
          </ac:spMkLst>
        </pc:spChg>
        <pc:spChg chg="mod">
          <ac:chgData name="Jochen Mariën" userId="a4f8d9ed-3895-4365-b2d5-9432cb8a20d4" providerId="ADAL" clId="{24B2687C-EB22-44E6-9AC2-0ADD62DFFFBE}" dt="2020-04-20T08:23:42.546" v="108" actId="207"/>
          <ac:spMkLst>
            <pc:docMk/>
            <pc:sldMk cId="3784660503" sldId="432"/>
            <ac:spMk id="6" creationId="{00000000-0000-0000-0000-000000000000}"/>
          </ac:spMkLst>
        </pc:spChg>
        <pc:picChg chg="del">
          <ac:chgData name="Jochen Mariën" userId="a4f8d9ed-3895-4365-b2d5-9432cb8a20d4" providerId="ADAL" clId="{24B2687C-EB22-44E6-9AC2-0ADD62DFFFBE}" dt="2020-04-20T08:21:02.761" v="86" actId="478"/>
          <ac:picMkLst>
            <pc:docMk/>
            <pc:sldMk cId="3784660503" sldId="432"/>
            <ac:picMk id="5" creationId="{00000000-0000-0000-0000-000000000000}"/>
          </ac:picMkLst>
        </pc:picChg>
        <pc:picChg chg="add mod">
          <ac:chgData name="Jochen Mariën" userId="a4f8d9ed-3895-4365-b2d5-9432cb8a20d4" providerId="ADAL" clId="{24B2687C-EB22-44E6-9AC2-0ADD62DFFFBE}" dt="2020-04-20T08:21:26.456" v="90" actId="14100"/>
          <ac:picMkLst>
            <pc:docMk/>
            <pc:sldMk cId="3784660503" sldId="432"/>
            <ac:picMk id="7" creationId="{98BFF996-668F-496F-BDDF-E0D1196B0D93}"/>
          </ac:picMkLst>
        </pc:picChg>
      </pc:sldChg>
      <pc:sldChg chg="addSp delSp modSp">
        <pc:chgData name="Jochen Mariën" userId="a4f8d9ed-3895-4365-b2d5-9432cb8a20d4" providerId="ADAL" clId="{24B2687C-EB22-44E6-9AC2-0ADD62DFFFBE}" dt="2020-04-20T08:24:52.321" v="118" actId="1076"/>
        <pc:sldMkLst>
          <pc:docMk/>
          <pc:sldMk cId="2903662216" sldId="433"/>
        </pc:sldMkLst>
        <pc:spChg chg="mod">
          <ac:chgData name="Jochen Mariën" userId="a4f8d9ed-3895-4365-b2d5-9432cb8a20d4" providerId="ADAL" clId="{24B2687C-EB22-44E6-9AC2-0ADD62DFFFBE}" dt="2020-04-20T08:23:52.583" v="111" actId="20577"/>
          <ac:spMkLst>
            <pc:docMk/>
            <pc:sldMk cId="2903662216" sldId="433"/>
            <ac:spMk id="5" creationId="{00000000-0000-0000-0000-000000000000}"/>
          </ac:spMkLst>
        </pc:spChg>
        <pc:picChg chg="del">
          <ac:chgData name="Jochen Mariën" userId="a4f8d9ed-3895-4365-b2d5-9432cb8a20d4" providerId="ADAL" clId="{24B2687C-EB22-44E6-9AC2-0ADD62DFFFBE}" dt="2020-04-20T08:24:38.089" v="112" actId="478"/>
          <ac:picMkLst>
            <pc:docMk/>
            <pc:sldMk cId="2903662216" sldId="433"/>
            <ac:picMk id="6" creationId="{00000000-0000-0000-0000-000000000000}"/>
          </ac:picMkLst>
        </pc:picChg>
        <pc:picChg chg="add mod">
          <ac:chgData name="Jochen Mariën" userId="a4f8d9ed-3895-4365-b2d5-9432cb8a20d4" providerId="ADAL" clId="{24B2687C-EB22-44E6-9AC2-0ADD62DFFFBE}" dt="2020-04-20T08:24:52.321" v="118" actId="1076"/>
          <ac:picMkLst>
            <pc:docMk/>
            <pc:sldMk cId="2903662216" sldId="433"/>
            <ac:picMk id="7" creationId="{C1D9F64C-A0C6-4752-9707-26680B4493AE}"/>
          </ac:picMkLst>
        </pc:picChg>
      </pc:sldChg>
      <pc:sldChg chg="addSp delSp modSp">
        <pc:chgData name="Jochen Mariën" userId="a4f8d9ed-3895-4365-b2d5-9432cb8a20d4" providerId="ADAL" clId="{24B2687C-EB22-44E6-9AC2-0ADD62DFFFBE}" dt="2020-04-20T08:28:22.386" v="133" actId="732"/>
        <pc:sldMkLst>
          <pc:docMk/>
          <pc:sldMk cId="2005813438" sldId="434"/>
        </pc:sldMkLst>
        <pc:spChg chg="mod">
          <ac:chgData name="Jochen Mariën" userId="a4f8d9ed-3895-4365-b2d5-9432cb8a20d4" providerId="ADAL" clId="{24B2687C-EB22-44E6-9AC2-0ADD62DFFFBE}" dt="2020-04-20T08:26:51.609" v="119" actId="14100"/>
          <ac:spMkLst>
            <pc:docMk/>
            <pc:sldMk cId="2005813438" sldId="434"/>
            <ac:spMk id="3" creationId="{00000000-0000-0000-0000-000000000000}"/>
          </ac:spMkLst>
        </pc:spChg>
        <pc:spChg chg="mod">
          <ac:chgData name="Jochen Mariën" userId="a4f8d9ed-3895-4365-b2d5-9432cb8a20d4" providerId="ADAL" clId="{24B2687C-EB22-44E6-9AC2-0ADD62DFFFBE}" dt="2020-04-20T08:27:41.400" v="127"/>
          <ac:spMkLst>
            <pc:docMk/>
            <pc:sldMk cId="2005813438" sldId="434"/>
            <ac:spMk id="7" creationId="{00000000-0000-0000-0000-000000000000}"/>
          </ac:spMkLst>
        </pc:spChg>
        <pc:picChg chg="add mod modCrop">
          <ac:chgData name="Jochen Mariën" userId="a4f8d9ed-3895-4365-b2d5-9432cb8a20d4" providerId="ADAL" clId="{24B2687C-EB22-44E6-9AC2-0ADD62DFFFBE}" dt="2020-04-20T08:28:22.386" v="133" actId="732"/>
          <ac:picMkLst>
            <pc:docMk/>
            <pc:sldMk cId="2005813438" sldId="434"/>
            <ac:picMk id="5" creationId="{9839F071-6C44-47E1-8BFC-AF9B6FF65463}"/>
          </ac:picMkLst>
        </pc:picChg>
        <pc:picChg chg="del">
          <ac:chgData name="Jochen Mariën" userId="a4f8d9ed-3895-4365-b2d5-9432cb8a20d4" providerId="ADAL" clId="{24B2687C-EB22-44E6-9AC2-0ADD62DFFFBE}" dt="2020-04-20T08:28:03.013" v="128" actId="478"/>
          <ac:picMkLst>
            <pc:docMk/>
            <pc:sldMk cId="2005813438" sldId="434"/>
            <ac:picMk id="6" creationId="{00000000-0000-0000-0000-000000000000}"/>
          </ac:picMkLst>
        </pc:picChg>
      </pc:sldChg>
      <pc:sldChg chg="addSp delSp modSp">
        <pc:chgData name="Jochen Mariën" userId="a4f8d9ed-3895-4365-b2d5-9432cb8a20d4" providerId="ADAL" clId="{24B2687C-EB22-44E6-9AC2-0ADD62DFFFBE}" dt="2020-04-20T08:32:39.660" v="160" actId="207"/>
        <pc:sldMkLst>
          <pc:docMk/>
          <pc:sldMk cId="4012720116" sldId="435"/>
        </pc:sldMkLst>
        <pc:spChg chg="mod">
          <ac:chgData name="Jochen Mariën" userId="a4f8d9ed-3895-4365-b2d5-9432cb8a20d4" providerId="ADAL" clId="{24B2687C-EB22-44E6-9AC2-0ADD62DFFFBE}" dt="2020-04-20T08:32:39.660" v="160" actId="207"/>
          <ac:spMkLst>
            <pc:docMk/>
            <pc:sldMk cId="4012720116" sldId="435"/>
            <ac:spMk id="6" creationId="{00000000-0000-0000-0000-000000000000}"/>
          </ac:spMkLst>
        </pc:spChg>
        <pc:picChg chg="add mod modCrop">
          <ac:chgData name="Jochen Mariën" userId="a4f8d9ed-3895-4365-b2d5-9432cb8a20d4" providerId="ADAL" clId="{24B2687C-EB22-44E6-9AC2-0ADD62DFFFBE}" dt="2020-04-20T08:32:05.874" v="156" actId="732"/>
          <ac:picMkLst>
            <pc:docMk/>
            <pc:sldMk cId="4012720116" sldId="435"/>
            <ac:picMk id="5" creationId="{73BE65BE-7E23-490C-9FFF-46EDEF64776A}"/>
          </ac:picMkLst>
        </pc:picChg>
        <pc:picChg chg="del mod">
          <ac:chgData name="Jochen Mariën" userId="a4f8d9ed-3895-4365-b2d5-9432cb8a20d4" providerId="ADAL" clId="{24B2687C-EB22-44E6-9AC2-0ADD62DFFFBE}" dt="2020-04-20T08:31:27.175" v="149" actId="478"/>
          <ac:picMkLst>
            <pc:docMk/>
            <pc:sldMk cId="4012720116" sldId="435"/>
            <ac:picMk id="7" creationId="{00000000-0000-0000-0000-000000000000}"/>
          </ac:picMkLst>
        </pc:picChg>
      </pc:sldChg>
      <pc:sldChg chg="modSp">
        <pc:chgData name="Jochen Mariën" userId="a4f8d9ed-3895-4365-b2d5-9432cb8a20d4" providerId="ADAL" clId="{24B2687C-EB22-44E6-9AC2-0ADD62DFFFBE}" dt="2020-04-20T08:33:17.984" v="181" actId="207"/>
        <pc:sldMkLst>
          <pc:docMk/>
          <pc:sldMk cId="472209581" sldId="436"/>
        </pc:sldMkLst>
        <pc:spChg chg="mod">
          <ac:chgData name="Jochen Mariën" userId="a4f8d9ed-3895-4365-b2d5-9432cb8a20d4" providerId="ADAL" clId="{24B2687C-EB22-44E6-9AC2-0ADD62DFFFBE}" dt="2020-04-20T08:33:17.984" v="181" actId="207"/>
          <ac:spMkLst>
            <pc:docMk/>
            <pc:sldMk cId="472209581" sldId="436"/>
            <ac:spMk id="5" creationId="{00000000-0000-0000-0000-000000000000}"/>
          </ac:spMkLst>
        </pc:spChg>
      </pc:sldChg>
      <pc:sldChg chg="modSp">
        <pc:chgData name="Jochen Mariën" userId="a4f8d9ed-3895-4365-b2d5-9432cb8a20d4" providerId="ADAL" clId="{24B2687C-EB22-44E6-9AC2-0ADD62DFFFBE}" dt="2020-04-20T08:34:24.102" v="193" actId="20577"/>
        <pc:sldMkLst>
          <pc:docMk/>
          <pc:sldMk cId="3002860439" sldId="437"/>
        </pc:sldMkLst>
        <pc:spChg chg="mod">
          <ac:chgData name="Jochen Mariën" userId="a4f8d9ed-3895-4365-b2d5-9432cb8a20d4" providerId="ADAL" clId="{24B2687C-EB22-44E6-9AC2-0ADD62DFFFBE}" dt="2020-04-20T08:34:24.102" v="193" actId="20577"/>
          <ac:spMkLst>
            <pc:docMk/>
            <pc:sldMk cId="3002860439" sldId="437"/>
            <ac:spMk id="3" creationId="{00000000-0000-0000-0000-000000000000}"/>
          </ac:spMkLst>
        </pc:spChg>
      </pc:sldChg>
      <pc:sldChg chg="modSp">
        <pc:chgData name="Jochen Mariën" userId="a4f8d9ed-3895-4365-b2d5-9432cb8a20d4" providerId="ADAL" clId="{24B2687C-EB22-44E6-9AC2-0ADD62DFFFBE}" dt="2020-04-21T17:41:40.751" v="369" actId="20577"/>
        <pc:sldMkLst>
          <pc:docMk/>
          <pc:sldMk cId="2370008380" sldId="438"/>
        </pc:sldMkLst>
        <pc:spChg chg="mod">
          <ac:chgData name="Jochen Mariën" userId="a4f8d9ed-3895-4365-b2d5-9432cb8a20d4" providerId="ADAL" clId="{24B2687C-EB22-44E6-9AC2-0ADD62DFFFBE}" dt="2020-04-21T17:37:12.292" v="326" actId="27636"/>
          <ac:spMkLst>
            <pc:docMk/>
            <pc:sldMk cId="2370008380" sldId="438"/>
            <ac:spMk id="3" creationId="{871EE792-DD4C-41F8-A742-EC49590280FD}"/>
          </ac:spMkLst>
        </pc:spChg>
        <pc:spChg chg="mod">
          <ac:chgData name="Jochen Mariën" userId="a4f8d9ed-3895-4365-b2d5-9432cb8a20d4" providerId="ADAL" clId="{24B2687C-EB22-44E6-9AC2-0ADD62DFFFBE}" dt="2020-04-21T17:41:40.751" v="369" actId="20577"/>
          <ac:spMkLst>
            <pc:docMk/>
            <pc:sldMk cId="2370008380" sldId="438"/>
            <ac:spMk id="5" creationId="{A5ED7EA2-FA25-4C4E-ADDB-994A0B0F842E}"/>
          </ac:spMkLst>
        </pc:spChg>
      </pc:sldChg>
    </pc:docChg>
  </pc:docChgLst>
  <pc:docChgLst>
    <pc:chgData name="Jochen Mariën" userId="a4f8d9ed-3895-4365-b2d5-9432cb8a20d4" providerId="ADAL" clId="{0C3F3655-5C88-489B-8F66-36214B833815}"/>
    <pc:docChg chg="undo custSel modSld">
      <pc:chgData name="Jochen Mariën" userId="a4f8d9ed-3895-4365-b2d5-9432cb8a20d4" providerId="ADAL" clId="{0C3F3655-5C88-489B-8F66-36214B833815}" dt="2020-08-26T16:14:04.986" v="31"/>
      <pc:docMkLst>
        <pc:docMk/>
      </pc:docMkLst>
      <pc:sldChg chg="addSp delSp mod">
        <pc:chgData name="Jochen Mariën" userId="a4f8d9ed-3895-4365-b2d5-9432cb8a20d4" providerId="ADAL" clId="{0C3F3655-5C88-489B-8F66-36214B833815}" dt="2020-08-26T16:11:28.661" v="1" actId="22"/>
        <pc:sldMkLst>
          <pc:docMk/>
          <pc:sldMk cId="1831006325" sldId="295"/>
        </pc:sldMkLst>
        <pc:spChg chg="add">
          <ac:chgData name="Jochen Mariën" userId="a4f8d9ed-3895-4365-b2d5-9432cb8a20d4" providerId="ADAL" clId="{0C3F3655-5C88-489B-8F66-36214B833815}" dt="2020-08-26T16:11:28.661" v="1" actId="22"/>
          <ac:spMkLst>
            <pc:docMk/>
            <pc:sldMk cId="1831006325" sldId="295"/>
            <ac:spMk id="5" creationId="{FADE8F1F-5867-4369-AF9E-75A1ABE4731F}"/>
          </ac:spMkLst>
        </pc:spChg>
        <pc:spChg chg="del">
          <ac:chgData name="Jochen Mariën" userId="a4f8d9ed-3895-4365-b2d5-9432cb8a20d4" providerId="ADAL" clId="{0C3F3655-5C88-489B-8F66-36214B833815}" dt="2020-08-26T16:11:27.985" v="0" actId="478"/>
          <ac:spMkLst>
            <pc:docMk/>
            <pc:sldMk cId="1831006325" sldId="295"/>
            <ac:spMk id="7" creationId="{4D61A122-3FC5-442E-8933-BAF0905762C4}"/>
          </ac:spMkLst>
        </pc:spChg>
      </pc:sldChg>
      <pc:sldChg chg="addSp delSp modSp mod delAnim modAnim">
        <pc:chgData name="Jochen Mariën" userId="a4f8d9ed-3895-4365-b2d5-9432cb8a20d4" providerId="ADAL" clId="{0C3F3655-5C88-489B-8F66-36214B833815}" dt="2020-08-26T16:12:22.666" v="9"/>
        <pc:sldMkLst>
          <pc:docMk/>
          <pc:sldMk cId="1180478497" sldId="323"/>
        </pc:sldMkLst>
        <pc:spChg chg="del">
          <ac:chgData name="Jochen Mariën" userId="a4f8d9ed-3895-4365-b2d5-9432cb8a20d4" providerId="ADAL" clId="{0C3F3655-5C88-489B-8F66-36214B833815}" dt="2020-08-26T16:12:06.629" v="5" actId="478"/>
          <ac:spMkLst>
            <pc:docMk/>
            <pc:sldMk cId="1180478497" sldId="323"/>
            <ac:spMk id="6" creationId="{B13C3BBD-F5EA-4B4A-A752-F5684611B72A}"/>
          </ac:spMkLst>
        </pc:spChg>
        <pc:spChg chg="add mod">
          <ac:chgData name="Jochen Mariën" userId="a4f8d9ed-3895-4365-b2d5-9432cb8a20d4" providerId="ADAL" clId="{0C3F3655-5C88-489B-8F66-36214B833815}" dt="2020-08-26T16:12:14.544" v="7" actId="167"/>
          <ac:spMkLst>
            <pc:docMk/>
            <pc:sldMk cId="1180478497" sldId="323"/>
            <ac:spMk id="8" creationId="{63AFC9A5-1912-4EC5-B67E-3C92778FAF59}"/>
          </ac:spMkLst>
        </pc:spChg>
        <pc:graphicFrameChg chg="del">
          <ac:chgData name="Jochen Mariën" userId="a4f8d9ed-3895-4365-b2d5-9432cb8a20d4" providerId="ADAL" clId="{0C3F3655-5C88-489B-8F66-36214B833815}" dt="2020-08-26T16:12:17.366" v="8" actId="478"/>
          <ac:graphicFrameMkLst>
            <pc:docMk/>
            <pc:sldMk cId="1180478497" sldId="323"/>
            <ac:graphicFrameMk id="5" creationId="{3E209A41-20B6-422A-9198-6EA762470BE9}"/>
          </ac:graphicFrameMkLst>
        </pc:graphicFrameChg>
        <pc:graphicFrameChg chg="add mod">
          <ac:chgData name="Jochen Mariën" userId="a4f8d9ed-3895-4365-b2d5-9432cb8a20d4" providerId="ADAL" clId="{0C3F3655-5C88-489B-8F66-36214B833815}" dt="2020-08-26T16:12:22.666" v="9"/>
          <ac:graphicFrameMkLst>
            <pc:docMk/>
            <pc:sldMk cId="1180478497" sldId="323"/>
            <ac:graphicFrameMk id="9" creationId="{CAE96157-68F3-46BD-8927-6D6AED85086A}"/>
          </ac:graphicFrameMkLst>
        </pc:graphicFrameChg>
      </pc:sldChg>
      <pc:sldChg chg="addSp delSp modSp mod modAnim">
        <pc:chgData name="Jochen Mariën" userId="a4f8d9ed-3895-4365-b2d5-9432cb8a20d4" providerId="ADAL" clId="{0C3F3655-5C88-489B-8F66-36214B833815}" dt="2020-08-26T16:13:01.204" v="18" actId="1076"/>
        <pc:sldMkLst>
          <pc:docMk/>
          <pc:sldMk cId="3045927689" sldId="324"/>
        </pc:sldMkLst>
        <pc:spChg chg="del">
          <ac:chgData name="Jochen Mariën" userId="a4f8d9ed-3895-4365-b2d5-9432cb8a20d4" providerId="ADAL" clId="{0C3F3655-5C88-489B-8F66-36214B833815}" dt="2020-08-26T16:12:44.877" v="13" actId="478"/>
          <ac:spMkLst>
            <pc:docMk/>
            <pc:sldMk cId="3045927689" sldId="324"/>
            <ac:spMk id="6" creationId="{B13C3BBD-F5EA-4B4A-A752-F5684611B72A}"/>
          </ac:spMkLst>
        </pc:spChg>
        <pc:spChg chg="add mod">
          <ac:chgData name="Jochen Mariën" userId="a4f8d9ed-3895-4365-b2d5-9432cb8a20d4" providerId="ADAL" clId="{0C3F3655-5C88-489B-8F66-36214B833815}" dt="2020-08-26T16:12:53.005" v="15" actId="167"/>
          <ac:spMkLst>
            <pc:docMk/>
            <pc:sldMk cId="3045927689" sldId="324"/>
            <ac:spMk id="8" creationId="{9EC43766-D7F9-420C-ACC6-2E5AD24ECF39}"/>
          </ac:spMkLst>
        </pc:spChg>
        <pc:graphicFrameChg chg="del">
          <ac:chgData name="Jochen Mariën" userId="a4f8d9ed-3895-4365-b2d5-9432cb8a20d4" providerId="ADAL" clId="{0C3F3655-5C88-489B-8F66-36214B833815}" dt="2020-08-26T16:12:30.554" v="10" actId="478"/>
          <ac:graphicFrameMkLst>
            <pc:docMk/>
            <pc:sldMk cId="3045927689" sldId="324"/>
            <ac:graphicFrameMk id="5" creationId="{3E209A41-20B6-422A-9198-6EA762470BE9}"/>
          </ac:graphicFrameMkLst>
        </pc:graphicFrameChg>
        <pc:graphicFrameChg chg="add mod">
          <ac:chgData name="Jochen Mariën" userId="a4f8d9ed-3895-4365-b2d5-9432cb8a20d4" providerId="ADAL" clId="{0C3F3655-5C88-489B-8F66-36214B833815}" dt="2020-08-26T16:12:33.995" v="12" actId="1076"/>
          <ac:graphicFrameMkLst>
            <pc:docMk/>
            <pc:sldMk cId="3045927689" sldId="324"/>
            <ac:graphicFrameMk id="10" creationId="{3F779A50-8460-4E4C-ABB2-E2D3A9E5C7C4}"/>
          </ac:graphicFrameMkLst>
        </pc:graphicFrameChg>
        <pc:picChg chg="del">
          <ac:chgData name="Jochen Mariën" userId="a4f8d9ed-3895-4365-b2d5-9432cb8a20d4" providerId="ADAL" clId="{0C3F3655-5C88-489B-8F66-36214B833815}" dt="2020-08-26T16:12:59.096" v="16" actId="478"/>
          <ac:picMkLst>
            <pc:docMk/>
            <pc:sldMk cId="3045927689" sldId="324"/>
            <ac:picMk id="7" creationId="{23DE1C23-0080-42AD-A871-9C2D5E6DA49D}"/>
          </ac:picMkLst>
        </pc:picChg>
        <pc:picChg chg="add mod">
          <ac:chgData name="Jochen Mariën" userId="a4f8d9ed-3895-4365-b2d5-9432cb8a20d4" providerId="ADAL" clId="{0C3F3655-5C88-489B-8F66-36214B833815}" dt="2020-08-26T16:13:01.204" v="18" actId="1076"/>
          <ac:picMkLst>
            <pc:docMk/>
            <pc:sldMk cId="3045927689" sldId="324"/>
            <ac:picMk id="13" creationId="{EC836D40-9CCC-44FC-8DC0-6E52609D8BE6}"/>
          </ac:picMkLst>
        </pc:picChg>
      </pc:sldChg>
      <pc:sldChg chg="modSp mod">
        <pc:chgData name="Jochen Mariën" userId="a4f8d9ed-3895-4365-b2d5-9432cb8a20d4" providerId="ADAL" clId="{0C3F3655-5C88-489B-8F66-36214B833815}" dt="2020-08-26T16:13:14.997" v="20" actId="20577"/>
        <pc:sldMkLst>
          <pc:docMk/>
          <pc:sldMk cId="648859214" sldId="325"/>
        </pc:sldMkLst>
        <pc:spChg chg="mod">
          <ac:chgData name="Jochen Mariën" userId="a4f8d9ed-3895-4365-b2d5-9432cb8a20d4" providerId="ADAL" clId="{0C3F3655-5C88-489B-8F66-36214B833815}" dt="2020-08-26T16:13:14.997" v="20" actId="20577"/>
          <ac:spMkLst>
            <pc:docMk/>
            <pc:sldMk cId="648859214" sldId="325"/>
            <ac:spMk id="6" creationId="{88037CDC-92D3-4338-B47B-FD3DCE7C4168}"/>
          </ac:spMkLst>
        </pc:spChg>
      </pc:sldChg>
      <pc:sldChg chg="modSp mod">
        <pc:chgData name="Jochen Mariën" userId="a4f8d9ed-3895-4365-b2d5-9432cb8a20d4" providerId="ADAL" clId="{0C3F3655-5C88-489B-8F66-36214B833815}" dt="2020-08-26T16:13:20.383" v="22" actId="20577"/>
        <pc:sldMkLst>
          <pc:docMk/>
          <pc:sldMk cId="3337378313" sldId="327"/>
        </pc:sldMkLst>
        <pc:spChg chg="mod">
          <ac:chgData name="Jochen Mariën" userId="a4f8d9ed-3895-4365-b2d5-9432cb8a20d4" providerId="ADAL" clId="{0C3F3655-5C88-489B-8F66-36214B833815}" dt="2020-08-26T16:13:20.383" v="22" actId="20577"/>
          <ac:spMkLst>
            <pc:docMk/>
            <pc:sldMk cId="3337378313" sldId="327"/>
            <ac:spMk id="6" creationId="{BF414A72-2332-4932-8DD9-513B15705EAC}"/>
          </ac:spMkLst>
        </pc:spChg>
      </pc:sldChg>
      <pc:sldChg chg="addSp delSp mod">
        <pc:chgData name="Jochen Mariën" userId="a4f8d9ed-3895-4365-b2d5-9432cb8a20d4" providerId="ADAL" clId="{0C3F3655-5C88-489B-8F66-36214B833815}" dt="2020-08-26T16:13:44.413" v="24" actId="478"/>
        <pc:sldMkLst>
          <pc:docMk/>
          <pc:sldMk cId="1117516422" sldId="329"/>
        </pc:sldMkLst>
        <pc:spChg chg="add">
          <ac:chgData name="Jochen Mariën" userId="a4f8d9ed-3895-4365-b2d5-9432cb8a20d4" providerId="ADAL" clId="{0C3F3655-5C88-489B-8F66-36214B833815}" dt="2020-08-26T16:13:41.921" v="23" actId="22"/>
          <ac:spMkLst>
            <pc:docMk/>
            <pc:sldMk cId="1117516422" sldId="329"/>
            <ac:spMk id="9" creationId="{11B6917E-7EB0-48E0-98C8-1CA48884F110}"/>
          </ac:spMkLst>
        </pc:spChg>
        <pc:grpChg chg="del">
          <ac:chgData name="Jochen Mariën" userId="a4f8d9ed-3895-4365-b2d5-9432cb8a20d4" providerId="ADAL" clId="{0C3F3655-5C88-489B-8F66-36214B833815}" dt="2020-08-26T16:13:44.413" v="24" actId="478"/>
          <ac:grpSpMkLst>
            <pc:docMk/>
            <pc:sldMk cId="1117516422" sldId="329"/>
            <ac:grpSpMk id="34" creationId="{41B4DA86-E1B8-4F48-ADD4-54761FB86DC5}"/>
          </ac:grpSpMkLst>
        </pc:grpChg>
        <pc:picChg chg="add">
          <ac:chgData name="Jochen Mariën" userId="a4f8d9ed-3895-4365-b2d5-9432cb8a20d4" providerId="ADAL" clId="{0C3F3655-5C88-489B-8F66-36214B833815}" dt="2020-08-26T16:13:41.921" v="23" actId="22"/>
          <ac:picMkLst>
            <pc:docMk/>
            <pc:sldMk cId="1117516422" sldId="329"/>
            <ac:picMk id="3" creationId="{36DA8049-CBBE-4C4C-9942-4A562CE536E3}"/>
          </ac:picMkLst>
        </pc:picChg>
      </pc:sldChg>
      <pc:sldChg chg="addSp delSp modSp mod">
        <pc:chgData name="Jochen Mariën" userId="a4f8d9ed-3895-4365-b2d5-9432cb8a20d4" providerId="ADAL" clId="{0C3F3655-5C88-489B-8F66-36214B833815}" dt="2020-08-26T16:14:04.986" v="31"/>
        <pc:sldMkLst>
          <pc:docMk/>
          <pc:sldMk cId="136300976" sldId="330"/>
        </pc:sldMkLst>
        <pc:spChg chg="mod">
          <ac:chgData name="Jochen Mariën" userId="a4f8d9ed-3895-4365-b2d5-9432cb8a20d4" providerId="ADAL" clId="{0C3F3655-5C88-489B-8F66-36214B833815}" dt="2020-08-26T16:14:03.036" v="30" actId="14100"/>
          <ac:spMkLst>
            <pc:docMk/>
            <pc:sldMk cId="136300976" sldId="330"/>
            <ac:spMk id="5" creationId="{8D346704-84AA-4EA1-B476-08116880D657}"/>
          </ac:spMkLst>
        </pc:spChg>
        <pc:spChg chg="mod">
          <ac:chgData name="Jochen Mariën" userId="a4f8d9ed-3895-4365-b2d5-9432cb8a20d4" providerId="ADAL" clId="{0C3F3655-5C88-489B-8F66-36214B833815}" dt="2020-08-26T16:14:04.986" v="31"/>
          <ac:spMkLst>
            <pc:docMk/>
            <pc:sldMk cId="136300976" sldId="330"/>
            <ac:spMk id="6" creationId="{5C9636A3-B0D8-4F43-8B62-2B38CA2FFAE4}"/>
          </ac:spMkLst>
        </pc:spChg>
        <pc:spChg chg="add del">
          <ac:chgData name="Jochen Mariën" userId="a4f8d9ed-3895-4365-b2d5-9432cb8a20d4" providerId="ADAL" clId="{0C3F3655-5C88-489B-8F66-36214B833815}" dt="2020-08-26T16:13:52.687" v="26" actId="22"/>
          <ac:spMkLst>
            <pc:docMk/>
            <pc:sldMk cId="136300976" sldId="330"/>
            <ac:spMk id="10" creationId="{5DE3D06A-F104-4BE8-A1AE-3C7B4BD3AD79}"/>
          </ac:spMkLst>
        </pc:spChg>
        <pc:picChg chg="add del">
          <ac:chgData name="Jochen Mariën" userId="a4f8d9ed-3895-4365-b2d5-9432cb8a20d4" providerId="ADAL" clId="{0C3F3655-5C88-489B-8F66-36214B833815}" dt="2020-08-26T16:13:52.687" v="26" actId="22"/>
          <ac:picMkLst>
            <pc:docMk/>
            <pc:sldMk cId="136300976" sldId="330"/>
            <ac:picMk id="8" creationId="{492991D8-601A-4656-B1A5-EBAB96ED2316}"/>
          </ac:picMkLst>
        </pc:picChg>
      </pc:sldChg>
      <pc:sldChg chg="addSp delSp modSp mod">
        <pc:chgData name="Jochen Mariën" userId="a4f8d9ed-3895-4365-b2d5-9432cb8a20d4" providerId="ADAL" clId="{0C3F3655-5C88-489B-8F66-36214B833815}" dt="2020-08-26T16:11:51.684" v="4" actId="167"/>
        <pc:sldMkLst>
          <pc:docMk/>
          <pc:sldMk cId="2370008380" sldId="438"/>
        </pc:sldMkLst>
        <pc:spChg chg="del">
          <ac:chgData name="Jochen Mariën" userId="a4f8d9ed-3895-4365-b2d5-9432cb8a20d4" providerId="ADAL" clId="{0C3F3655-5C88-489B-8F66-36214B833815}" dt="2020-08-26T16:11:36.171" v="2" actId="478"/>
          <ac:spMkLst>
            <pc:docMk/>
            <pc:sldMk cId="2370008380" sldId="438"/>
            <ac:spMk id="5" creationId="{A5ED7EA2-FA25-4C4E-ADDB-994A0B0F842E}"/>
          </ac:spMkLst>
        </pc:spChg>
        <pc:spChg chg="add mod">
          <ac:chgData name="Jochen Mariën" userId="a4f8d9ed-3895-4365-b2d5-9432cb8a20d4" providerId="ADAL" clId="{0C3F3655-5C88-489B-8F66-36214B833815}" dt="2020-08-26T16:11:51.684" v="4" actId="167"/>
          <ac:spMkLst>
            <pc:docMk/>
            <pc:sldMk cId="2370008380" sldId="438"/>
            <ac:spMk id="6" creationId="{D5B62D26-439E-4F56-B075-A00648991762}"/>
          </ac:spMkLst>
        </pc:spChg>
      </pc:sldChg>
    </pc:docChg>
  </pc:docChgLst>
  <pc:docChgLst>
    <pc:chgData name="Jochen Mariën" userId="a4f8d9ed-3895-4365-b2d5-9432cb8a20d4" providerId="ADAL" clId="{75213475-AE26-42BA-B4C5-872E35C8BDF4}"/>
    <pc:docChg chg="modSld">
      <pc:chgData name="Jochen Mariën" userId="a4f8d9ed-3895-4365-b2d5-9432cb8a20d4" providerId="ADAL" clId="{75213475-AE26-42BA-B4C5-872E35C8BDF4}" dt="2020-08-26T16:58:29.083" v="9"/>
      <pc:docMkLst>
        <pc:docMk/>
      </pc:docMkLst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1831006325" sldId="295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1831006325" sldId="295"/>
            <ac:picMk id="7" creationId="{7A2B77B3-100C-43E8-9456-911A2DCF8180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1180478497" sldId="323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1180478497" sldId="323"/>
            <ac:picMk id="5" creationId="{75E52E60-74BA-46BE-91C6-993B2E5FD7EB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3045927689" sldId="324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3045927689" sldId="324"/>
            <ac:picMk id="5" creationId="{67798288-C006-4C22-B85E-2D68E335A241}"/>
          </ac:picMkLst>
        </pc:picChg>
      </pc:sldChg>
      <pc:sldChg chg="addSp delSp modSp mod modTransition modAnim">
        <pc:chgData name="Jochen Mariën" userId="a4f8d9ed-3895-4365-b2d5-9432cb8a20d4" providerId="ADAL" clId="{75213475-AE26-42BA-B4C5-872E35C8BDF4}" dt="2020-08-26T16:58:29.083" v="9"/>
        <pc:sldMkLst>
          <pc:docMk/>
          <pc:sldMk cId="648859214" sldId="325"/>
        </pc:sldMkLst>
        <pc:spChg chg="mod">
          <ac:chgData name="Jochen Mariën" userId="a4f8d9ed-3895-4365-b2d5-9432cb8a20d4" providerId="ADAL" clId="{75213475-AE26-42BA-B4C5-872E35C8BDF4}" dt="2020-08-26T16:49:20.611" v="6" actId="20577"/>
          <ac:spMkLst>
            <pc:docMk/>
            <pc:sldMk cId="648859214" sldId="325"/>
            <ac:spMk id="6" creationId="{88037CDC-92D3-4338-B47B-FD3DCE7C4168}"/>
          </ac:spMkLst>
        </pc:spChg>
        <pc:picChg chg="add del mod">
          <ac:chgData name="Jochen Mariën" userId="a4f8d9ed-3895-4365-b2d5-9432cb8a20d4" providerId="ADAL" clId="{75213475-AE26-42BA-B4C5-872E35C8BDF4}" dt="2020-08-26T16:48:53.844" v="1"/>
          <ac:picMkLst>
            <pc:docMk/>
            <pc:sldMk cId="648859214" sldId="325"/>
            <ac:picMk id="5" creationId="{C0FBB321-1E55-48DB-99AB-89D78F946E5A}"/>
          </ac:picMkLst>
        </pc:picChg>
        <pc:picChg chg="add del mod">
          <ac:chgData name="Jochen Mariën" userId="a4f8d9ed-3895-4365-b2d5-9432cb8a20d4" providerId="ADAL" clId="{75213475-AE26-42BA-B4C5-872E35C8BDF4}" dt="2020-08-26T16:50:14.062" v="8"/>
          <ac:picMkLst>
            <pc:docMk/>
            <pc:sldMk cId="648859214" sldId="325"/>
            <ac:picMk id="7" creationId="{0D9C1275-D6FF-4A5F-8DDD-B2DDED95C96A}"/>
          </ac:picMkLst>
        </pc:picChg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648859214" sldId="325"/>
            <ac:picMk id="8" creationId="{D9359E66-34CD-4E7D-A2CF-BCDE378CF972}"/>
          </ac:picMkLst>
        </pc:picChg>
      </pc:sldChg>
      <pc:sldChg chg="addSp modSp">
        <pc:chgData name="Jochen Mariën" userId="a4f8d9ed-3895-4365-b2d5-9432cb8a20d4" providerId="ADAL" clId="{75213475-AE26-42BA-B4C5-872E35C8BDF4}" dt="2020-08-26T16:58:29.083" v="9"/>
        <pc:sldMkLst>
          <pc:docMk/>
          <pc:sldMk cId="4118343201" sldId="326"/>
        </pc:sldMkLst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4118343201" sldId="326"/>
            <ac:picMk id="5" creationId="{F415D952-DBD2-4DAD-88AE-72CC53FF0E1C}"/>
          </ac:picMkLst>
        </pc:picChg>
      </pc:sldChg>
      <pc:sldChg chg="addSp modSp">
        <pc:chgData name="Jochen Mariën" userId="a4f8d9ed-3895-4365-b2d5-9432cb8a20d4" providerId="ADAL" clId="{75213475-AE26-42BA-B4C5-872E35C8BDF4}" dt="2020-08-26T16:58:29.083" v="9"/>
        <pc:sldMkLst>
          <pc:docMk/>
          <pc:sldMk cId="3337378313" sldId="327"/>
        </pc:sldMkLst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3337378313" sldId="327"/>
            <ac:picMk id="3" creationId="{37AD8431-465E-492E-85AA-E3F6355CD84F}"/>
          </ac:picMkLst>
        </pc:picChg>
      </pc:sldChg>
      <pc:sldChg chg="addSp modSp">
        <pc:chgData name="Jochen Mariën" userId="a4f8d9ed-3895-4365-b2d5-9432cb8a20d4" providerId="ADAL" clId="{75213475-AE26-42BA-B4C5-872E35C8BDF4}" dt="2020-08-26T16:58:29.083" v="9"/>
        <pc:sldMkLst>
          <pc:docMk/>
          <pc:sldMk cId="1117516422" sldId="329"/>
        </pc:sldMkLst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1117516422" sldId="329"/>
            <ac:picMk id="8" creationId="{7DDD9A8D-CC41-4459-B4B1-A1CB25EABF9D}"/>
          </ac:picMkLst>
        </pc:picChg>
      </pc:sldChg>
      <pc:sldChg chg="addSp modSp">
        <pc:chgData name="Jochen Mariën" userId="a4f8d9ed-3895-4365-b2d5-9432cb8a20d4" providerId="ADAL" clId="{75213475-AE26-42BA-B4C5-872E35C8BDF4}" dt="2020-08-26T16:58:29.083" v="9"/>
        <pc:sldMkLst>
          <pc:docMk/>
          <pc:sldMk cId="136300976" sldId="330"/>
        </pc:sldMkLst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136300976" sldId="330"/>
            <ac:picMk id="7" creationId="{C592D999-CA7F-443A-9DF0-AC2DD1EBA295}"/>
          </ac:picMkLst>
        </pc:picChg>
      </pc:sldChg>
      <pc:sldChg chg="addSp modSp">
        <pc:chgData name="Jochen Mariën" userId="a4f8d9ed-3895-4365-b2d5-9432cb8a20d4" providerId="ADAL" clId="{75213475-AE26-42BA-B4C5-872E35C8BDF4}" dt="2020-08-26T16:58:29.083" v="9"/>
        <pc:sldMkLst>
          <pc:docMk/>
          <pc:sldMk cId="568040701" sldId="331"/>
        </pc:sldMkLst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568040701" sldId="331"/>
            <ac:picMk id="5" creationId="{552148BC-8E93-44C9-BC87-200B93F44B3D}"/>
          </ac:picMkLst>
        </pc:picChg>
      </pc:sldChg>
      <pc:sldChg chg="addSp modSp">
        <pc:chgData name="Jochen Mariën" userId="a4f8d9ed-3895-4365-b2d5-9432cb8a20d4" providerId="ADAL" clId="{75213475-AE26-42BA-B4C5-872E35C8BDF4}" dt="2020-08-26T16:58:29.083" v="9"/>
        <pc:sldMkLst>
          <pc:docMk/>
          <pc:sldMk cId="2777886080" sldId="332"/>
        </pc:sldMkLst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2777886080" sldId="332"/>
            <ac:picMk id="5" creationId="{29D00FE3-6F1F-4636-BE38-F5F4500FC1F7}"/>
          </ac:picMkLst>
        </pc:picChg>
      </pc:sldChg>
      <pc:sldChg chg="addSp modSp">
        <pc:chgData name="Jochen Mariën" userId="a4f8d9ed-3895-4365-b2d5-9432cb8a20d4" providerId="ADAL" clId="{75213475-AE26-42BA-B4C5-872E35C8BDF4}" dt="2020-08-26T16:58:29.083" v="9"/>
        <pc:sldMkLst>
          <pc:docMk/>
          <pc:sldMk cId="81473908" sldId="333"/>
        </pc:sldMkLst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81473908" sldId="333"/>
            <ac:picMk id="7" creationId="{CF51F0B2-E233-4C8D-834D-983810A80F58}"/>
          </ac:picMkLst>
        </pc:picChg>
      </pc:sldChg>
      <pc:sldChg chg="addSp modSp">
        <pc:chgData name="Jochen Mariën" userId="a4f8d9ed-3895-4365-b2d5-9432cb8a20d4" providerId="ADAL" clId="{75213475-AE26-42BA-B4C5-872E35C8BDF4}" dt="2020-08-26T16:58:29.083" v="9"/>
        <pc:sldMkLst>
          <pc:docMk/>
          <pc:sldMk cId="2731362141" sldId="334"/>
        </pc:sldMkLst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2731362141" sldId="334"/>
            <ac:picMk id="6" creationId="{82CEC884-F962-4E41-B894-F9944F24A698}"/>
          </ac:picMkLst>
        </pc:picChg>
      </pc:sldChg>
      <pc:sldChg chg="addSp modSp">
        <pc:chgData name="Jochen Mariën" userId="a4f8d9ed-3895-4365-b2d5-9432cb8a20d4" providerId="ADAL" clId="{75213475-AE26-42BA-B4C5-872E35C8BDF4}" dt="2020-08-26T16:58:29.083" v="9"/>
        <pc:sldMkLst>
          <pc:docMk/>
          <pc:sldMk cId="203670811" sldId="335"/>
        </pc:sldMkLst>
        <pc:picChg chg="add mod">
          <ac:chgData name="Jochen Mariën" userId="a4f8d9ed-3895-4365-b2d5-9432cb8a20d4" providerId="ADAL" clId="{75213475-AE26-42BA-B4C5-872E35C8BDF4}" dt="2020-08-26T16:58:29.083" v="9"/>
          <ac:picMkLst>
            <pc:docMk/>
            <pc:sldMk cId="203670811" sldId="335"/>
            <ac:picMk id="7" creationId="{D0E17AD9-A8BF-4E68-95DB-552F90DB5930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1549973905" sldId="336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1549973905" sldId="336"/>
            <ac:picMk id="5" creationId="{F11DA40B-D9A6-49ED-90D2-410EB6E9677A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1042963972" sldId="427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1042963972" sldId="427"/>
            <ac:picMk id="4" creationId="{0CBD94B4-2811-4240-84D8-956E2F78890E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1591923819" sldId="428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1591923819" sldId="428"/>
            <ac:picMk id="5" creationId="{67808C1D-0B0B-494B-89D9-DA086BCDB9FE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27842643" sldId="429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27842643" sldId="429"/>
            <ac:picMk id="5" creationId="{C62C74E6-E5BD-41F1-9F40-9FC4FF1C99B2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2203470941" sldId="430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2203470941" sldId="430"/>
            <ac:picMk id="5" creationId="{33B926E9-E5C6-41CD-9A89-7D48ED18D51B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199476424" sldId="431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199476424" sldId="431"/>
            <ac:picMk id="5" creationId="{05CCF489-A2A2-45C1-8D25-70B45C69B190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3784660503" sldId="432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3784660503" sldId="432"/>
            <ac:picMk id="5" creationId="{C99F9311-EEF0-4A90-A0DF-CDFCC52C9DC9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2903662216" sldId="433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2903662216" sldId="433"/>
            <ac:picMk id="6" creationId="{0BAFAA98-D584-4D17-9116-2C5EEEE188FF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2005813438" sldId="434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2005813438" sldId="434"/>
            <ac:picMk id="6" creationId="{853D1281-A75B-431B-B48C-2E5701DF1FD9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4012720116" sldId="435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4012720116" sldId="435"/>
            <ac:picMk id="7" creationId="{6329B6D7-0BE3-4DC2-9E6A-A7D93A734DC8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472209581" sldId="436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472209581" sldId="436"/>
            <ac:picMk id="6" creationId="{6608C24F-4E77-4EC5-96CC-6532CB7EA118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3002860439" sldId="437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3002860439" sldId="437"/>
            <ac:picMk id="5" creationId="{BF0E2486-7B7C-4CDA-B9B2-A893D959C4B6}"/>
          </ac:picMkLst>
        </pc:picChg>
      </pc:sldChg>
      <pc:sldChg chg="addSp modSp">
        <pc:chgData name="Jochen Mariën" userId="a4f8d9ed-3895-4365-b2d5-9432cb8a20d4" providerId="ADAL" clId="{75213475-AE26-42BA-B4C5-872E35C8BDF4}" dt="2020-08-26T16:33:30.347" v="0"/>
        <pc:sldMkLst>
          <pc:docMk/>
          <pc:sldMk cId="2370008380" sldId="438"/>
        </pc:sldMkLst>
        <pc:picChg chg="add mod">
          <ac:chgData name="Jochen Mariën" userId="a4f8d9ed-3895-4365-b2d5-9432cb8a20d4" providerId="ADAL" clId="{75213475-AE26-42BA-B4C5-872E35C8BDF4}" dt="2020-08-26T16:33:30.347" v="0"/>
          <ac:picMkLst>
            <pc:docMk/>
            <pc:sldMk cId="2370008380" sldId="438"/>
            <ac:picMk id="5" creationId="{99C33E8E-0CC3-407C-A2DA-E8E552F30A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20/10/2020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20/10/2020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20/10/2020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20/10/2020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20/10/2020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20/10/2020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20/10/2020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20/10/2020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20/10/2020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20/10/2020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20/10/2020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20/10/2020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20/10/2020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10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Set and Dictionary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BD94B4-2811-4240-84D8-956E2F788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7"/>
    </mc:Choice>
    <mc:Fallback xmlns="">
      <p:transition spd="slow" advTm="3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can achieve the same result by using operators instead of methods: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608C24F-4E77-4EC5-96CC-6532CB7EA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D87AD43-28FC-4B92-9E97-21E3E4BBF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375" y="2530298"/>
            <a:ext cx="9212778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vegetables1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vegetables2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cucumber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= vegetables1.union(vegetables2)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vegetables2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= vegetables1.difference(vegetables2)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vegetables2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= vegetables1.intersection(vegetables2)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vegetables2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2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17"/>
    </mc:Choice>
    <mc:Fallback xmlns="">
      <p:transition spd="slow" advTm="25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16" x="7285038" y="6651625"/>
          <p14:tracePt t="6225" x="7186613" y="6659563"/>
          <p14:tracePt t="6232" x="7062788" y="6659563"/>
          <p14:tracePt t="6241" x="6980238" y="6584950"/>
          <p14:tracePt t="6249" x="6905625" y="6445250"/>
          <p14:tracePt t="6256" x="6880225" y="6238875"/>
          <p14:tracePt t="6266" x="6880225" y="5989638"/>
          <p14:tracePt t="6272" x="6846888" y="5751513"/>
          <p14:tracePt t="6282" x="6756400" y="5478463"/>
          <p14:tracePt t="6287" x="6526213" y="5081588"/>
          <p14:tracePt t="6297" x="6245225" y="4676775"/>
          <p14:tracePt t="6303" x="5946775" y="4354513"/>
          <p14:tracePt t="6312" x="5716588" y="3975100"/>
          <p14:tracePt t="6320" x="5541963" y="3709988"/>
          <p14:tracePt t="6329" x="5402263" y="3462338"/>
          <p14:tracePt t="6336" x="5311775" y="3297238"/>
          <p14:tracePt t="6345" x="5278438" y="3205163"/>
          <p14:tracePt t="6352" x="5253038" y="3148013"/>
          <p14:tracePt t="6360" x="5245100" y="3090863"/>
          <p14:tracePt t="6367" x="5237163" y="3040063"/>
          <p14:tracePt t="6375" x="5219700" y="3016250"/>
          <p14:tracePt t="6487" x="5219700" y="3008313"/>
          <p14:tracePt t="6552" x="5203825" y="3008313"/>
          <p14:tracePt t="6559" x="5162550" y="3016250"/>
          <p14:tracePt t="6568" x="5113338" y="3016250"/>
          <p14:tracePt t="6575" x="5046663" y="3016250"/>
          <p14:tracePt t="6583" x="4989513" y="3032125"/>
          <p14:tracePt t="6592" x="4956175" y="3032125"/>
          <p14:tracePt t="6600" x="4906963" y="3057525"/>
          <p14:tracePt t="6608" x="4899025" y="3057525"/>
          <p14:tracePt t="6616" x="4881563" y="3065463"/>
          <p14:tracePt t="6623" x="4873625" y="3073400"/>
          <p14:tracePt t="6631" x="4848225" y="3098800"/>
          <p14:tracePt t="6640" x="4840288" y="3132138"/>
          <p14:tracePt t="6648" x="4824413" y="3181350"/>
          <p14:tracePt t="6655" x="4814888" y="3205163"/>
          <p14:tracePt t="6666" x="4799013" y="3246438"/>
          <p14:tracePt t="6671" x="4773613" y="3279775"/>
          <p14:tracePt t="6681" x="4765675" y="3321050"/>
          <p14:tracePt t="6688" x="4757738" y="3379788"/>
          <p14:tracePt t="6696" x="4732338" y="3436938"/>
          <p14:tracePt t="6703" x="4724400" y="3478213"/>
          <p14:tracePt t="6711" x="4724400" y="3503613"/>
          <p14:tracePt t="6721" x="4724400" y="3527425"/>
          <p14:tracePt t="6729" x="4724400" y="3552825"/>
          <p14:tracePt t="6736" x="4724400" y="3568700"/>
          <p14:tracePt t="6744" x="4724400" y="3578225"/>
          <p14:tracePt t="6752" x="4724400" y="3586163"/>
          <p14:tracePt t="6776" x="4724400" y="3594100"/>
          <p14:tracePt t="6848" x="4724400" y="3611563"/>
          <p14:tracePt t="6856" x="4724400" y="3619500"/>
          <p14:tracePt t="6864" x="4716463" y="3627438"/>
          <p14:tracePt t="6872" x="4700588" y="3660775"/>
          <p14:tracePt t="6880" x="4700588" y="3676650"/>
          <p14:tracePt t="6896" x="4675188" y="3709988"/>
          <p14:tracePt t="6904" x="4675188" y="3717925"/>
          <p14:tracePt t="6912" x="4667250" y="3735388"/>
          <p14:tracePt t="6920" x="4659313" y="3743325"/>
          <p14:tracePt t="6928" x="4659313" y="3759200"/>
          <p14:tracePt t="6935" x="4649788" y="3776663"/>
          <p14:tracePt t="6946" x="4649788" y="3784600"/>
          <p14:tracePt t="6961" x="4649788" y="3800475"/>
          <p14:tracePt t="6968" x="4649788" y="3808413"/>
          <p14:tracePt t="6977" x="4649788" y="3817938"/>
          <p14:tracePt t="6982" x="4649788" y="3833813"/>
          <p14:tracePt t="6991" x="4649788" y="3867150"/>
          <p14:tracePt t="6999" x="4649788" y="3883025"/>
          <p14:tracePt t="7008" x="4649788" y="3908425"/>
          <p14:tracePt t="7015" x="4649788" y="3932238"/>
          <p14:tracePt t="7023" x="4649788" y="3965575"/>
          <p14:tracePt t="7031" x="4649788" y="3983038"/>
          <p14:tracePt t="7039" x="4649788" y="4006850"/>
          <p14:tracePt t="7047" x="4649788" y="4032250"/>
          <p14:tracePt t="7056" x="4649788" y="4065588"/>
          <p14:tracePt t="7064" x="4649788" y="4089400"/>
          <p14:tracePt t="7071" x="4659313" y="4098925"/>
          <p14:tracePt t="7079" x="4667250" y="4122738"/>
          <p14:tracePt t="7086" x="4675188" y="4130675"/>
          <p14:tracePt t="7094" x="4675188" y="4148138"/>
          <p14:tracePt t="7103" x="4691063" y="4164013"/>
          <p14:tracePt t="7112" x="4700588" y="4189413"/>
          <p14:tracePt t="7119" x="4716463" y="4205288"/>
          <p14:tracePt t="7128" x="4724400" y="4213225"/>
          <p14:tracePt t="7134" x="4732338" y="4222750"/>
          <p14:tracePt t="7144" x="4741863" y="4246563"/>
          <p14:tracePt t="7159" x="4749800" y="4246563"/>
          <p14:tracePt t="7175" x="4757738" y="4264025"/>
          <p14:tracePt t="7183" x="4773613" y="4271963"/>
          <p14:tracePt t="7191" x="4783138" y="4271963"/>
          <p14:tracePt t="7199" x="4791075" y="4279900"/>
          <p14:tracePt t="7214" x="4799013" y="4279900"/>
          <p14:tracePt t="7223" x="4806950" y="4279900"/>
          <p14:tracePt t="7239" x="4814888" y="4279900"/>
          <p14:tracePt t="7247" x="4824413" y="4279900"/>
          <p14:tracePt t="7256" x="4832350" y="4279900"/>
          <p14:tracePt t="7263" x="4840288" y="4287838"/>
          <p14:tracePt t="7280" x="4857750" y="4287838"/>
          <p14:tracePt t="7287" x="4873625" y="4287838"/>
          <p14:tracePt t="7296" x="4889500" y="4287838"/>
          <p14:tracePt t="7303" x="4899025" y="4287838"/>
          <p14:tracePt t="7310" x="4922838" y="4287838"/>
          <p14:tracePt t="7319" x="4930775" y="4287838"/>
          <p14:tracePt t="7327" x="4948238" y="4287838"/>
          <p14:tracePt t="7335" x="4964113" y="4279900"/>
          <p14:tracePt t="7344" x="4964113" y="4271963"/>
          <p14:tracePt t="7351" x="4972050" y="4254500"/>
          <p14:tracePt t="7362" x="4981575" y="4238625"/>
          <p14:tracePt t="7367" x="4981575" y="4230688"/>
          <p14:tracePt t="7375" x="4989513" y="4213225"/>
          <p14:tracePt t="7392" x="4997450" y="4197350"/>
          <p14:tracePt t="7398" x="4997450" y="4189413"/>
          <p14:tracePt t="7407" x="4997450" y="4171950"/>
          <p14:tracePt t="7415" x="5005388" y="4156075"/>
          <p14:tracePt t="7424" x="5005388" y="4130675"/>
          <p14:tracePt t="7431" x="5005388" y="4114800"/>
          <p14:tracePt t="7439" x="5005388" y="4098925"/>
          <p14:tracePt t="7447" x="5005388" y="4073525"/>
          <p14:tracePt t="7456" x="5005388" y="4057650"/>
          <p14:tracePt t="7463" x="5005388" y="4040188"/>
          <p14:tracePt t="7471" x="5005388" y="4016375"/>
          <p14:tracePt t="7479" x="5005388" y="4006850"/>
          <p14:tracePt t="7489" x="5005388" y="3990975"/>
          <p14:tracePt t="7495" x="5005388" y="3965575"/>
          <p14:tracePt t="7503" x="4997450" y="3949700"/>
          <p14:tracePt t="7511" x="4997450" y="3924300"/>
          <p14:tracePt t="7519" x="4989513" y="3924300"/>
          <p14:tracePt t="7528" x="4981575" y="3908425"/>
          <p14:tracePt t="7535" x="4981575" y="3900488"/>
          <p14:tracePt t="7551" x="4981575" y="3875088"/>
          <p14:tracePt t="7559" x="4972050" y="3867150"/>
          <p14:tracePt t="7567" x="4956175" y="3833813"/>
          <p14:tracePt t="7575" x="4956175" y="3817938"/>
          <p14:tracePt t="7583" x="4956175" y="3808413"/>
          <p14:tracePt t="7591" x="4948238" y="3792538"/>
          <p14:tracePt t="7599" x="4940300" y="3776663"/>
          <p14:tracePt t="7607" x="4930775" y="3759200"/>
          <p14:tracePt t="7615" x="4922838" y="3751263"/>
          <p14:tracePt t="7623" x="4922838" y="3743325"/>
          <p14:tracePt t="7639" x="4922838" y="3735388"/>
          <p14:tracePt t="7696" x="4914900" y="3725863"/>
          <p14:tracePt t="7703" x="4906963" y="3725863"/>
          <p14:tracePt t="7711" x="4899025" y="3725863"/>
          <p14:tracePt t="7736" x="4873625" y="3725863"/>
          <p14:tracePt t="7752" x="4865688" y="3725863"/>
          <p14:tracePt t="7759" x="4865688" y="3735388"/>
          <p14:tracePt t="7768" x="4857750" y="3735388"/>
          <p14:tracePt t="7775" x="4848225" y="3735388"/>
          <p14:tracePt t="7783" x="4840288" y="3751263"/>
          <p14:tracePt t="7791" x="4832350" y="3751263"/>
          <p14:tracePt t="7799" x="4824413" y="3767138"/>
          <p14:tracePt t="7807" x="4814888" y="3776663"/>
          <p14:tracePt t="7816" x="4806950" y="3800475"/>
          <p14:tracePt t="7823" x="4799013" y="3808413"/>
          <p14:tracePt t="7832" x="4799013" y="3825875"/>
          <p14:tracePt t="7839" x="4791075" y="3849688"/>
          <p14:tracePt t="7847" x="4791075" y="3875088"/>
          <p14:tracePt t="7863" x="4783138" y="3900488"/>
          <p14:tracePt t="7871" x="4765675" y="3908425"/>
          <p14:tracePt t="7879" x="4765675" y="3924300"/>
          <p14:tracePt t="7895" x="4765675" y="3932238"/>
          <p14:tracePt t="7903" x="4765675" y="3941763"/>
          <p14:tracePt t="7911" x="4765675" y="3949700"/>
          <p14:tracePt t="7927" x="4765675" y="3957638"/>
          <p14:tracePt t="7935" x="4765675" y="3965575"/>
          <p14:tracePt t="7944" x="4765675" y="3983038"/>
          <p14:tracePt t="7951" x="4765675" y="3998913"/>
          <p14:tracePt t="7959" x="4773613" y="4016375"/>
          <p14:tracePt t="7967" x="4773613" y="4040188"/>
          <p14:tracePt t="7975" x="4773613" y="4057650"/>
          <p14:tracePt t="7991" x="4773613" y="4073525"/>
          <p14:tracePt t="7999" x="4783138" y="4089400"/>
          <p14:tracePt t="8007" x="4791075" y="4089400"/>
          <p14:tracePt t="8015" x="4791075" y="4098925"/>
          <p14:tracePt t="8023" x="4799013" y="4122738"/>
          <p14:tracePt t="8039" x="4806950" y="4130675"/>
          <p14:tracePt t="8047" x="4806950" y="4148138"/>
          <p14:tracePt t="8055" x="4814888" y="4164013"/>
          <p14:tracePt t="8063" x="4824413" y="4171950"/>
          <p14:tracePt t="8081" x="4824413" y="4181475"/>
          <p14:tracePt t="8095" x="4824413" y="4189413"/>
          <p14:tracePt t="8103" x="4840288" y="4197350"/>
          <p14:tracePt t="8135" x="4848225" y="4205288"/>
          <p14:tracePt t="8200" x="4865688" y="4205288"/>
          <p14:tracePt t="8216" x="4873625" y="4205288"/>
          <p14:tracePt t="8223" x="4889500" y="4205288"/>
          <p14:tracePt t="8232" x="4899025" y="4205288"/>
          <p14:tracePt t="8239" x="4922838" y="4205288"/>
          <p14:tracePt t="8247" x="4930775" y="4205288"/>
          <p14:tracePt t="8256" x="4956175" y="4189413"/>
          <p14:tracePt t="8263" x="4972050" y="4181475"/>
          <p14:tracePt t="8272" x="4997450" y="4156075"/>
          <p14:tracePt t="8279" x="4997450" y="4148138"/>
          <p14:tracePt t="8287" x="5013325" y="4130675"/>
          <p14:tracePt t="8295" x="5022850" y="4122738"/>
          <p14:tracePt t="8305" x="5030788" y="4098925"/>
          <p14:tracePt t="8311" x="5030788" y="4081463"/>
          <p14:tracePt t="8319" x="5030788" y="4073525"/>
          <p14:tracePt t="8328" x="5030788" y="4057650"/>
          <p14:tracePt t="8335" x="5030788" y="4040188"/>
          <p14:tracePt t="8344" x="5030788" y="4024313"/>
          <p14:tracePt t="8351" x="5030788" y="3998913"/>
          <p14:tracePt t="8360" x="5030788" y="3983038"/>
          <p14:tracePt t="8367" x="5030788" y="3957638"/>
          <p14:tracePt t="8376" x="5030788" y="3932238"/>
          <p14:tracePt t="8384" x="5030788" y="3916363"/>
          <p14:tracePt t="8392" x="5022850" y="3908425"/>
          <p14:tracePt t="8399" x="5022850" y="3890963"/>
          <p14:tracePt t="8407" x="5022850" y="3875088"/>
          <p14:tracePt t="8415" x="5022850" y="3867150"/>
          <p14:tracePt t="8424" x="5022850" y="3859213"/>
          <p14:tracePt t="8431" x="5013325" y="3841750"/>
          <p14:tracePt t="8439" x="5005388" y="3841750"/>
          <p14:tracePt t="8447" x="5005388" y="3825875"/>
          <p14:tracePt t="8456" x="4989513" y="3817938"/>
          <p14:tracePt t="8463" x="4989513" y="3808413"/>
          <p14:tracePt t="8472" x="4981575" y="3792538"/>
          <p14:tracePt t="8479" x="4964113" y="3776663"/>
          <p14:tracePt t="8488" x="4956175" y="3776663"/>
          <p14:tracePt t="8495" x="4948238" y="3759200"/>
          <p14:tracePt t="8503" x="4930775" y="3751263"/>
          <p14:tracePt t="8511" x="4930775" y="3735388"/>
          <p14:tracePt t="8519" x="4922838" y="3725863"/>
          <p14:tracePt t="8559" x="4914900" y="3725863"/>
          <p14:tracePt t="8567" x="4906963" y="3725863"/>
          <p14:tracePt t="8575" x="4889500" y="3725863"/>
          <p14:tracePt t="8584" x="4873625" y="3725863"/>
          <p14:tracePt t="8591" x="4840288" y="3725863"/>
          <p14:tracePt t="8599" x="4814888" y="3725863"/>
          <p14:tracePt t="8607" x="4791075" y="3725863"/>
          <p14:tracePt t="8615" x="4765675" y="3725863"/>
          <p14:tracePt t="8631" x="4757738" y="3725863"/>
          <p14:tracePt t="8647" x="4749800" y="3725863"/>
          <p14:tracePt t="8655" x="4732338" y="3735388"/>
          <p14:tracePt t="8679" x="4724400" y="3743325"/>
          <p14:tracePt t="8695" x="4724400" y="3759200"/>
          <p14:tracePt t="8703" x="4708525" y="3776663"/>
          <p14:tracePt t="8720" x="4708525" y="3800475"/>
          <p14:tracePt t="8727" x="4700588" y="3817938"/>
          <p14:tracePt t="8736" x="4700588" y="3841750"/>
          <p14:tracePt t="8743" x="4700588" y="3875088"/>
          <p14:tracePt t="8751" x="4691063" y="3916363"/>
          <p14:tracePt t="8760" x="4691063" y="3949700"/>
          <p14:tracePt t="8768" x="4691063" y="3983038"/>
          <p14:tracePt t="8775" x="4691063" y="4006850"/>
          <p14:tracePt t="8785" x="4691063" y="4040188"/>
          <p14:tracePt t="8791" x="4691063" y="4065588"/>
          <p14:tracePt t="8799" x="4691063" y="4098925"/>
          <p14:tracePt t="8807" x="4691063" y="4122738"/>
          <p14:tracePt t="8815" x="4691063" y="4148138"/>
          <p14:tracePt t="8823" x="4691063" y="4164013"/>
          <p14:tracePt t="8831" x="4691063" y="4189413"/>
          <p14:tracePt t="8839" x="4691063" y="4205288"/>
          <p14:tracePt t="8847" x="4700588" y="4238625"/>
          <p14:tracePt t="8864" x="4708525" y="4254500"/>
          <p14:tracePt t="8871" x="4708525" y="4264025"/>
          <p14:tracePt t="8879" x="4708525" y="4287838"/>
          <p14:tracePt t="8903" x="4708525" y="4297363"/>
          <p14:tracePt t="8911" x="4708525" y="4313238"/>
          <p14:tracePt t="8927" x="4708525" y="4321175"/>
          <p14:tracePt t="9433" x="4708525" y="4329113"/>
          <p14:tracePt t="11474" x="4708525" y="4338638"/>
          <p14:tracePt t="11496" x="4716463" y="4338638"/>
          <p14:tracePt t="11504" x="4724400" y="4338638"/>
          <p14:tracePt t="11544" x="4732338" y="4338638"/>
          <p14:tracePt t="11576" x="4732338" y="4346575"/>
          <p14:tracePt t="11608" x="4741863" y="4346575"/>
          <p14:tracePt t="11616" x="4749800" y="4346575"/>
          <p14:tracePt t="11633" x="4765675" y="4338638"/>
          <p14:tracePt t="11641" x="4773613" y="4338638"/>
          <p14:tracePt t="11648" x="4806950" y="4338638"/>
          <p14:tracePt t="11656" x="4832350" y="4338638"/>
          <p14:tracePt t="11665" x="4848225" y="4338638"/>
          <p14:tracePt t="11673" x="4881563" y="4329113"/>
          <p14:tracePt t="11680" x="4906963" y="4329113"/>
          <p14:tracePt t="11688" x="4914900" y="4329113"/>
          <p14:tracePt t="11696" x="4930775" y="4329113"/>
          <p14:tracePt t="11705" x="4940300" y="4329113"/>
          <p14:tracePt t="11712" x="4956175" y="4329113"/>
          <p14:tracePt t="11801" x="4956175" y="4338638"/>
          <p14:tracePt t="11808" x="4956175" y="4362450"/>
          <p14:tracePt t="11817" x="4956175" y="4395788"/>
          <p14:tracePt t="11825" x="4956175" y="4403725"/>
          <p14:tracePt t="11833" x="4948238" y="4437063"/>
          <p14:tracePt t="11841" x="4930775" y="4478338"/>
          <p14:tracePt t="11848" x="4914900" y="4503738"/>
          <p14:tracePt t="11857" x="4914900" y="4535488"/>
          <p14:tracePt t="11864" x="4889500" y="4576763"/>
          <p14:tracePt t="11873" x="4881563" y="4594225"/>
          <p14:tracePt t="11880" x="4873625" y="4610100"/>
          <p14:tracePt t="11898" x="4865688" y="4643438"/>
          <p14:tracePt t="11945" x="4865688" y="4660900"/>
          <p14:tracePt t="11960" x="4865688" y="4668838"/>
          <p14:tracePt t="11978" x="4873625" y="4676775"/>
          <p14:tracePt t="11984" x="4906963" y="4692650"/>
          <p14:tracePt t="11993" x="4930775" y="4702175"/>
          <p14:tracePt t="12001" x="4972050" y="4710113"/>
          <p14:tracePt t="12009" x="5030788" y="4710113"/>
          <p14:tracePt t="12016" x="5087938" y="4725988"/>
          <p14:tracePt t="12024" x="5154613" y="4725988"/>
          <p14:tracePt t="12032" x="5195888" y="4725988"/>
          <p14:tracePt t="12040" x="5237163" y="4725988"/>
          <p14:tracePt t="12047" x="5260975" y="4733925"/>
          <p14:tracePt t="12055" x="5302250" y="4733925"/>
          <p14:tracePt t="12063" x="5319713" y="4733925"/>
          <p14:tracePt t="12071" x="5335588" y="4743450"/>
          <p14:tracePt t="12079" x="5345113" y="4743450"/>
          <p14:tracePt t="12087" x="5353050" y="4743450"/>
          <p14:tracePt t="12103" x="5360988" y="4751388"/>
          <p14:tracePt t="12119" x="5368925" y="4751388"/>
          <p14:tracePt t="12127" x="5376863" y="4759325"/>
          <p14:tracePt t="12151" x="5376863" y="4767263"/>
          <p14:tracePt t="12400" x="5386388" y="4767263"/>
          <p14:tracePt t="12410" x="5386388" y="4775200"/>
          <p14:tracePt t="12425" x="5394325" y="4775200"/>
          <p14:tracePt t="12441" x="5402263" y="4775200"/>
          <p14:tracePt t="12448" x="5410200" y="4775200"/>
          <p14:tracePt t="12464" x="5427663" y="4775200"/>
          <p14:tracePt t="12473" x="5451475" y="4784725"/>
          <p14:tracePt t="12481" x="5468938" y="4784725"/>
          <p14:tracePt t="12488" x="5500688" y="4784725"/>
          <p14:tracePt t="12496" x="5559425" y="4784725"/>
          <p14:tracePt t="12506" x="5600700" y="4784725"/>
          <p14:tracePt t="12512" x="5624513" y="4784725"/>
          <p14:tracePt t="12521" x="5641975" y="4784725"/>
          <p14:tracePt t="12528" x="5665788" y="4784725"/>
          <p14:tracePt t="12536" x="5691188" y="4784725"/>
          <p14:tracePt t="12560" x="5699125" y="4784725"/>
          <p14:tracePt t="12577" x="5699125" y="4775200"/>
          <p14:tracePt t="12593" x="5707063" y="4775200"/>
          <p14:tracePt t="12601" x="5707063" y="4767263"/>
          <p14:tracePt t="12612" x="5707063" y="4759325"/>
          <p14:tracePt t="12616" x="5716588" y="4751388"/>
          <p14:tracePt t="12625" x="5716588" y="4743450"/>
          <p14:tracePt t="12633" x="5716588" y="4733925"/>
          <p14:tracePt t="12640" x="5724525" y="4718050"/>
          <p14:tracePt t="12649" x="5724525" y="4710113"/>
          <p14:tracePt t="12657" x="5724525" y="4702175"/>
          <p14:tracePt t="12664" x="5724525" y="4692650"/>
          <p14:tracePt t="12680" x="5724525" y="4684713"/>
          <p14:tracePt t="12689" x="5724525" y="4676775"/>
          <p14:tracePt t="12712" x="5716588" y="4668838"/>
          <p14:tracePt t="12721" x="5707063" y="4668838"/>
          <p14:tracePt t="12729" x="5691188" y="4668838"/>
          <p14:tracePt t="12744" x="5675313" y="4668838"/>
          <p14:tracePt t="12753" x="5649913" y="4668838"/>
          <p14:tracePt t="12761" x="5641975" y="4668838"/>
          <p14:tracePt t="12770" x="5634038" y="4668838"/>
          <p14:tracePt t="12777" x="5616575" y="4668838"/>
          <p14:tracePt t="12785" x="5608638" y="4668838"/>
          <p14:tracePt t="12794" x="5592763" y="4668838"/>
          <p14:tracePt t="12801" x="5583238" y="4668838"/>
          <p14:tracePt t="12810" x="5575300" y="4668838"/>
          <p14:tracePt t="12825" x="5567363" y="4676775"/>
          <p14:tracePt t="12833" x="5559425" y="4684713"/>
          <p14:tracePt t="12841" x="5551488" y="4684713"/>
          <p14:tracePt t="12849" x="5534025" y="4692650"/>
          <p14:tracePt t="12856" x="5534025" y="4702175"/>
          <p14:tracePt t="12864" x="5518150" y="4718050"/>
          <p14:tracePt t="12872" x="5510213" y="4718050"/>
          <p14:tracePt t="12888" x="5492750" y="4733925"/>
          <p14:tracePt t="12904" x="5492750" y="4743450"/>
          <p14:tracePt t="12912" x="5484813" y="4743450"/>
          <p14:tracePt t="12928" x="5476875" y="4751388"/>
          <p14:tracePt t="12943" x="5476875" y="4767263"/>
          <p14:tracePt t="12951" x="5476875" y="4775200"/>
          <p14:tracePt t="12960" x="5476875" y="4784725"/>
          <p14:tracePt t="12968" x="5476875" y="4792663"/>
          <p14:tracePt t="12976" x="5476875" y="4808538"/>
          <p14:tracePt t="12984" x="5476875" y="4816475"/>
          <p14:tracePt t="12992" x="5476875" y="4826000"/>
          <p14:tracePt t="13008" x="5476875" y="4833938"/>
          <p14:tracePt t="13025" x="5484813" y="4841875"/>
          <p14:tracePt t="13040" x="5492750" y="4849813"/>
          <p14:tracePt t="13048" x="5500688" y="4849813"/>
          <p14:tracePt t="13056" x="5518150" y="4857750"/>
          <p14:tracePt t="13064" x="5534025" y="4867275"/>
          <p14:tracePt t="13071" x="5541963" y="4875213"/>
          <p14:tracePt t="13080" x="5551488" y="4875213"/>
          <p14:tracePt t="13088" x="5559425" y="4883150"/>
          <p14:tracePt t="13096" x="5567363" y="4883150"/>
          <p14:tracePt t="13104" x="5575300" y="4891088"/>
          <p14:tracePt t="13112" x="5583238" y="4891088"/>
          <p14:tracePt t="13120" x="5592763" y="4891088"/>
          <p14:tracePt t="13135" x="5600700" y="4891088"/>
          <p14:tracePt t="13143" x="5608638" y="4891088"/>
          <p14:tracePt t="13152" x="5616575" y="4891088"/>
          <p14:tracePt t="13176" x="5624513" y="4891088"/>
          <p14:tracePt t="13184" x="5634038" y="4891088"/>
          <p14:tracePt t="13192" x="5641975" y="4891088"/>
          <p14:tracePt t="13199" x="5657850" y="4891088"/>
          <p14:tracePt t="13209" x="5675313" y="4891088"/>
          <p14:tracePt t="13224" x="5683250" y="4883150"/>
          <p14:tracePt t="13231" x="5691188" y="4883150"/>
          <p14:tracePt t="13239" x="5699125" y="4867275"/>
          <p14:tracePt t="13256" x="5707063" y="4849813"/>
          <p14:tracePt t="13279" x="5707063" y="4841875"/>
          <p14:tracePt t="13287" x="5716588" y="4833938"/>
          <p14:tracePt t="13311" x="5716588" y="4816475"/>
          <p14:tracePt t="13319" x="5716588" y="4808538"/>
          <p14:tracePt t="13327" x="5716588" y="4800600"/>
          <p14:tracePt t="13335" x="5716588" y="4792663"/>
          <p14:tracePt t="13343" x="5716588" y="4775200"/>
          <p14:tracePt t="13351" x="5707063" y="4751388"/>
          <p14:tracePt t="13359" x="5707063" y="4733925"/>
          <p14:tracePt t="13367" x="5699125" y="4718050"/>
          <p14:tracePt t="13377" x="5683250" y="4710113"/>
          <p14:tracePt t="13382" x="5675313" y="4702175"/>
          <p14:tracePt t="13392" x="5657850" y="4702175"/>
          <p14:tracePt t="13399" x="5649913" y="4692650"/>
          <p14:tracePt t="13407" x="5641975" y="4692650"/>
          <p14:tracePt t="13415" x="5624513" y="4684713"/>
          <p14:tracePt t="13424" x="5616575" y="4684713"/>
          <p14:tracePt t="13439" x="5608638" y="4684713"/>
          <p14:tracePt t="13447" x="5600700" y="4684713"/>
          <p14:tracePt t="13455" x="5592763" y="4684713"/>
          <p14:tracePt t="13463" x="5583238" y="4684713"/>
          <p14:tracePt t="13472" x="5567363" y="4684713"/>
          <p14:tracePt t="13479" x="5559425" y="4684713"/>
          <p14:tracePt t="13487" x="5551488" y="4684713"/>
          <p14:tracePt t="13495" x="5541963" y="4692650"/>
          <p14:tracePt t="13503" x="5526088" y="4692650"/>
          <p14:tracePt t="13519" x="5518150" y="4702175"/>
          <p14:tracePt t="13528" x="5510213" y="4710113"/>
          <p14:tracePt t="13543" x="5492750" y="4718050"/>
          <p14:tracePt t="13551" x="5492750" y="4725988"/>
          <p14:tracePt t="13559" x="5476875" y="4733925"/>
          <p14:tracePt t="13567" x="5476875" y="4743450"/>
          <p14:tracePt t="13576" x="5476875" y="4751388"/>
          <p14:tracePt t="13599" x="5476875" y="4767263"/>
          <p14:tracePt t="13608" x="5476875" y="4775200"/>
          <p14:tracePt t="13615" x="5476875" y="4792663"/>
          <p14:tracePt t="13623" x="5476875" y="4800600"/>
          <p14:tracePt t="13631" x="5476875" y="4816475"/>
          <p14:tracePt t="13639" x="5476875" y="4841875"/>
          <p14:tracePt t="13647" x="5476875" y="4867275"/>
          <p14:tracePt t="13655" x="5484813" y="4891088"/>
          <p14:tracePt t="13663" x="5500688" y="4908550"/>
          <p14:tracePt t="13671" x="5500688" y="4916488"/>
          <p14:tracePt t="13679" x="5518150" y="4924425"/>
          <p14:tracePt t="13695" x="5526088" y="4940300"/>
          <p14:tracePt t="13704" x="5534025" y="4949825"/>
          <p14:tracePt t="13727" x="5541963" y="4949825"/>
          <p14:tracePt t="13736" x="5551488" y="4949825"/>
          <p14:tracePt t="13751" x="5567363" y="4949825"/>
          <p14:tracePt t="13759" x="5583238" y="4957763"/>
          <p14:tracePt t="13767" x="5608638" y="4957763"/>
          <p14:tracePt t="13775" x="5624513" y="4957763"/>
          <p14:tracePt t="13783" x="5641975" y="4957763"/>
          <p14:tracePt t="13791" x="5649913" y="4957763"/>
          <p14:tracePt t="13800" x="5675313" y="4957763"/>
          <p14:tracePt t="13807" x="5683250" y="4957763"/>
          <p14:tracePt t="13815" x="5691188" y="4957763"/>
          <p14:tracePt t="13831" x="5699125" y="4957763"/>
          <p14:tracePt t="13839" x="5707063" y="4957763"/>
          <p14:tracePt t="13847" x="5716588" y="4949825"/>
          <p14:tracePt t="13856" x="5732463" y="4932363"/>
          <p14:tracePt t="13871" x="5732463" y="4916488"/>
          <p14:tracePt t="13879" x="5740400" y="4899025"/>
          <p14:tracePt t="13887" x="5740400" y="4883150"/>
          <p14:tracePt t="13896" x="5740400" y="4857750"/>
          <p14:tracePt t="13903" x="5740400" y="4833938"/>
          <p14:tracePt t="13911" x="5740400" y="4808538"/>
          <p14:tracePt t="13919" x="5732463" y="4784725"/>
          <p14:tracePt t="13927" x="5716588" y="4775200"/>
          <p14:tracePt t="13935" x="5716588" y="4751388"/>
          <p14:tracePt t="13943" x="5691188" y="4725988"/>
          <p14:tracePt t="13959" x="5675313" y="4710113"/>
          <p14:tracePt t="13967" x="5665788" y="4702175"/>
          <p14:tracePt t="13975" x="5649913" y="4702175"/>
          <p14:tracePt t="13983" x="5641975" y="4702175"/>
          <p14:tracePt t="13991" x="5624513" y="4702175"/>
          <p14:tracePt t="13999" x="5616575" y="4702175"/>
          <p14:tracePt t="14009" x="5608638" y="4702175"/>
          <p14:tracePt t="14015" x="5583238" y="4702175"/>
          <p14:tracePt t="14024" x="5559425" y="4702175"/>
          <p14:tracePt t="14031" x="5551488" y="4702175"/>
          <p14:tracePt t="14039" x="5526088" y="4702175"/>
          <p14:tracePt t="14048" x="5500688" y="4702175"/>
          <p14:tracePt t="14055" x="5484813" y="4718050"/>
          <p14:tracePt t="14064" x="5468938" y="4725988"/>
          <p14:tracePt t="14071" x="5459413" y="4743450"/>
          <p14:tracePt t="14079" x="5451475" y="4767263"/>
          <p14:tracePt t="14087" x="5435600" y="4775200"/>
          <p14:tracePt t="14095" x="5435600" y="4808538"/>
          <p14:tracePt t="14103" x="5435600" y="4833938"/>
          <p14:tracePt t="14111" x="5435600" y="4849813"/>
          <p14:tracePt t="14119" x="5435600" y="4875213"/>
          <p14:tracePt t="14127" x="5435600" y="4891088"/>
          <p14:tracePt t="14135" x="5435600" y="4908550"/>
          <p14:tracePt t="14143" x="5443538" y="4916488"/>
          <p14:tracePt t="14151" x="5443538" y="4932363"/>
          <p14:tracePt t="14159" x="5459413" y="4932363"/>
          <p14:tracePt t="14175" x="5468938" y="4932363"/>
          <p14:tracePt t="14183" x="5484813" y="4940300"/>
          <p14:tracePt t="14207" x="5500688" y="4940300"/>
          <p14:tracePt t="14215" x="5518150" y="4932363"/>
          <p14:tracePt t="14224" x="5518150" y="4924425"/>
          <p14:tracePt t="14231" x="5526088" y="4924425"/>
          <p14:tracePt t="14239" x="5526088" y="4908550"/>
          <p14:tracePt t="14247" x="5526088" y="4899025"/>
          <p14:tracePt t="14263" x="5526088" y="4883150"/>
          <p14:tracePt t="14295" x="5526088" y="4875213"/>
          <p14:tracePt t="14304" x="5518150" y="4875213"/>
          <p14:tracePt t="14311" x="5518150" y="4867275"/>
          <p14:tracePt t="14319" x="5484813" y="4867275"/>
          <p14:tracePt t="14327" x="5459413" y="4867275"/>
          <p14:tracePt t="14335" x="5451475" y="4867275"/>
          <p14:tracePt t="14343" x="5435600" y="4867275"/>
          <p14:tracePt t="14359" x="5418138" y="4875213"/>
          <p14:tracePt t="14504" x="5402263" y="4875213"/>
          <p14:tracePt t="14520" x="5386388" y="4875213"/>
          <p14:tracePt t="14528" x="5376863" y="4875213"/>
          <p14:tracePt t="14536" x="5360988" y="4875213"/>
          <p14:tracePt t="14544" x="5335588" y="4875213"/>
          <p14:tracePt t="14553" x="5311775" y="4883150"/>
          <p14:tracePt t="14560" x="5286375" y="4883150"/>
          <p14:tracePt t="14568" x="5260975" y="4883150"/>
          <p14:tracePt t="14584" x="5253038" y="4883150"/>
          <p14:tracePt t="14664" x="5286375" y="4883150"/>
          <p14:tracePt t="14672" x="5327650" y="4883150"/>
          <p14:tracePt t="14680" x="5368925" y="4883150"/>
          <p14:tracePt t="14688" x="5435600" y="4883150"/>
          <p14:tracePt t="14696" x="5500688" y="4883150"/>
          <p14:tracePt t="14704" x="5575300" y="4883150"/>
          <p14:tracePt t="14712" x="5649913" y="4883150"/>
          <p14:tracePt t="14721" x="5732463" y="4867275"/>
          <p14:tracePt t="14728" x="5789613" y="4857750"/>
          <p14:tracePt t="14737" x="5864225" y="4841875"/>
          <p14:tracePt t="14746" x="5922963" y="4826000"/>
          <p14:tracePt t="14753" x="5972175" y="4816475"/>
          <p14:tracePt t="14761" x="6029325" y="4808538"/>
          <p14:tracePt t="14769" x="6062663" y="4792663"/>
          <p14:tracePt t="14776" x="6096000" y="4784725"/>
          <p14:tracePt t="14784" x="6103938" y="4784725"/>
          <p14:tracePt t="14849" x="6121400" y="4800600"/>
          <p14:tracePt t="14857" x="6137275" y="4816475"/>
          <p14:tracePt t="14864" x="6137275" y="4841875"/>
          <p14:tracePt t="14872" x="6137275" y="4857750"/>
          <p14:tracePt t="14880" x="6153150" y="4875213"/>
          <p14:tracePt t="14888" x="6153150" y="4883150"/>
          <p14:tracePt t="14909" x="6162675" y="4891088"/>
          <p14:tracePt t="14976" x="6145213" y="4883150"/>
          <p14:tracePt t="14984" x="6062663" y="4841875"/>
          <p14:tracePt t="14992" x="5897563" y="4775200"/>
          <p14:tracePt t="15000" x="5683250" y="4751388"/>
          <p14:tracePt t="15009" x="5459413" y="4702175"/>
          <p14:tracePt t="15016" x="5278438" y="4684713"/>
          <p14:tracePt t="15026" x="5087938" y="4668838"/>
          <p14:tracePt t="15033" x="4964113" y="4668838"/>
          <p14:tracePt t="15042" x="4848225" y="4668838"/>
          <p14:tracePt t="15049" x="4757738" y="4668838"/>
          <p14:tracePt t="15056" x="4700588" y="4692650"/>
          <p14:tracePt t="15073" x="4667250" y="4725988"/>
          <p14:tracePt t="15080" x="4659313" y="4743450"/>
          <p14:tracePt t="15087" x="4659313" y="4759325"/>
          <p14:tracePt t="15095" x="4659313" y="4767263"/>
          <p14:tracePt t="15104" x="4659313" y="4784725"/>
          <p14:tracePt t="15144" x="4659313" y="4792663"/>
          <p14:tracePt t="15176" x="4667250" y="4792663"/>
          <p14:tracePt t="15192" x="4691063" y="4792663"/>
          <p14:tracePt t="15200" x="4757738" y="4792663"/>
          <p14:tracePt t="15208" x="4857750" y="4792663"/>
          <p14:tracePt t="15216" x="5013325" y="4792663"/>
          <p14:tracePt t="15225" x="5203825" y="4759325"/>
          <p14:tracePt t="15232" x="5410200" y="4743450"/>
          <p14:tracePt t="15241" x="5634038" y="4702175"/>
          <p14:tracePt t="15248" x="5815013" y="4692650"/>
          <p14:tracePt t="15256" x="5938838" y="4692650"/>
          <p14:tracePt t="15264" x="6046788" y="4692650"/>
          <p14:tracePt t="15272" x="6137275" y="4692650"/>
          <p14:tracePt t="15280" x="6186488" y="4692650"/>
          <p14:tracePt t="15288" x="6211888" y="4702175"/>
          <p14:tracePt t="15312" x="6211888" y="4718050"/>
          <p14:tracePt t="15320" x="6211888" y="4725988"/>
          <p14:tracePt t="15336" x="6211888" y="4743450"/>
          <p14:tracePt t="15352" x="6211888" y="4751388"/>
          <p14:tracePt t="15376" x="6211888" y="4759325"/>
          <p14:tracePt t="15496" x="6203950" y="4759325"/>
          <p14:tracePt t="15504" x="6178550" y="4759325"/>
          <p14:tracePt t="15512" x="6121400" y="4751388"/>
          <p14:tracePt t="15521" x="6062663" y="4751388"/>
          <p14:tracePt t="15528" x="5997575" y="4743450"/>
          <p14:tracePt t="15537" x="5930900" y="4743450"/>
          <p14:tracePt t="15544" x="5873750" y="4743450"/>
          <p14:tracePt t="15553" x="5815013" y="4743450"/>
          <p14:tracePt t="15560" x="5773738" y="4743450"/>
          <p14:tracePt t="15568" x="5748338" y="4743450"/>
          <p14:tracePt t="15576" x="5732463" y="4743450"/>
          <p14:tracePt t="15584" x="5707063" y="4743450"/>
          <p14:tracePt t="15865" x="5707063" y="4733925"/>
          <p14:tracePt t="15872" x="5724525" y="4718050"/>
          <p14:tracePt t="15882" x="5765800" y="4702175"/>
          <p14:tracePt t="15890" x="5822950" y="4676775"/>
          <p14:tracePt t="15899" x="5930900" y="4635500"/>
          <p14:tracePt t="15904" x="6005513" y="4627563"/>
          <p14:tracePt t="15912" x="6103938" y="4618038"/>
          <p14:tracePt t="15920" x="6186488" y="4594225"/>
          <p14:tracePt t="15928" x="6269038" y="4560888"/>
          <p14:tracePt t="15936" x="6343650" y="4545013"/>
          <p14:tracePt t="15943" x="6410325" y="4535488"/>
          <p14:tracePt t="15951" x="6484938" y="4519613"/>
          <p14:tracePt t="15960" x="6542088" y="4494213"/>
          <p14:tracePt t="15968" x="6608763" y="4494213"/>
          <p14:tracePt t="15977" x="6640513" y="4486275"/>
          <p14:tracePt t="15984" x="6691313" y="4478338"/>
          <p14:tracePt t="15991" x="6723063" y="4478338"/>
          <p14:tracePt t="16000" x="6756400" y="4478338"/>
          <p14:tracePt t="16008" x="6789738" y="4478338"/>
          <p14:tracePt t="16016" x="6805613" y="4478338"/>
          <p14:tracePt t="16025" x="6823075" y="4478338"/>
          <p14:tracePt t="16153" x="6831013" y="4478338"/>
          <p14:tracePt t="16168" x="6838950" y="4494213"/>
          <p14:tracePt t="16193" x="6846888" y="4494213"/>
          <p14:tracePt t="16240" x="6856413" y="4494213"/>
          <p14:tracePt t="16248" x="6864350" y="4494213"/>
          <p14:tracePt t="16321" x="6797675" y="4494213"/>
          <p14:tracePt t="16329" x="6715125" y="4486275"/>
          <p14:tracePt t="16337" x="6599238" y="4478338"/>
          <p14:tracePt t="16346" x="6467475" y="4478338"/>
          <p14:tracePt t="16353" x="6310313" y="4478338"/>
          <p14:tracePt t="16364" x="6153150" y="4478338"/>
          <p14:tracePt t="16368" x="6013450" y="4478338"/>
          <p14:tracePt t="16375" x="5905500" y="4478338"/>
          <p14:tracePt t="16384" x="5815013" y="4478338"/>
          <p14:tracePt t="16393" x="5732463" y="4478338"/>
          <p14:tracePt t="16400" x="5675313" y="4478338"/>
          <p14:tracePt t="16409" x="5657850" y="4478338"/>
          <p14:tracePt t="16416" x="5641975" y="4478338"/>
          <p14:tracePt t="16424" x="5634038" y="4478338"/>
          <p14:tracePt t="16457" x="5616575" y="4478338"/>
          <p14:tracePt t="16463" x="5600700" y="4478338"/>
          <p14:tracePt t="16473" x="5583238" y="4478338"/>
          <p14:tracePt t="16480" x="5575300" y="4486275"/>
          <p14:tracePt t="16488" x="5551488" y="4503738"/>
          <p14:tracePt t="16496" x="5534025" y="4511675"/>
          <p14:tracePt t="16504" x="5526088" y="4519613"/>
          <p14:tracePt t="16512" x="5518150" y="4519613"/>
          <p14:tracePt t="16520" x="5510213" y="4535488"/>
          <p14:tracePt t="16753" x="5500688" y="4535488"/>
          <p14:tracePt t="16760" x="5500688" y="4545013"/>
          <p14:tracePt t="16770" x="5492750" y="4552950"/>
          <p14:tracePt t="16777" x="5492750" y="4560888"/>
          <p14:tracePt t="16785" x="5484813" y="4560888"/>
          <p14:tracePt t="16943" x="5476875" y="4568825"/>
          <p14:tracePt t="17216" x="5492750" y="4568825"/>
          <p14:tracePt t="17225" x="5526088" y="4568825"/>
          <p14:tracePt t="17233" x="5600700" y="4568825"/>
          <p14:tracePt t="17240" x="5691188" y="4568825"/>
          <p14:tracePt t="17248" x="5789613" y="4568825"/>
          <p14:tracePt t="17257" x="5897563" y="4568825"/>
          <p14:tracePt t="17264" x="6029325" y="4568825"/>
          <p14:tracePt t="17272" x="6211888" y="4568825"/>
          <p14:tracePt t="17280" x="6369050" y="4568825"/>
          <p14:tracePt t="17290" x="6508750" y="4568825"/>
          <p14:tracePt t="17296" x="6583363" y="4568825"/>
          <p14:tracePt t="17305" x="6632575" y="4568825"/>
          <p14:tracePt t="17314" x="6650038" y="4568825"/>
          <p14:tracePt t="17481" x="6673850" y="4568825"/>
          <p14:tracePt t="17488" x="6681788" y="4568825"/>
          <p14:tracePt t="17496" x="6715125" y="4568825"/>
          <p14:tracePt t="17505" x="6748463" y="4568825"/>
          <p14:tracePt t="17512" x="6773863" y="4568825"/>
          <p14:tracePt t="17519" x="6823075" y="4560888"/>
          <p14:tracePt t="17527" x="6864350" y="4545013"/>
          <p14:tracePt t="17536" x="6905625" y="4545013"/>
          <p14:tracePt t="17543" x="6972300" y="4535488"/>
          <p14:tracePt t="17551" x="7029450" y="4519613"/>
          <p14:tracePt t="17560" x="7096125" y="4511675"/>
          <p14:tracePt t="17568" x="7145338" y="4511675"/>
          <p14:tracePt t="17575" x="7194550" y="4503738"/>
          <p14:tracePt t="17584" x="7227888" y="4494213"/>
          <p14:tracePt t="17592" x="7285038" y="4494213"/>
          <p14:tracePt t="17599" x="7343775" y="4478338"/>
          <p14:tracePt t="17609" x="7385050" y="4478338"/>
          <p14:tracePt t="17615" x="7450138" y="4478338"/>
          <p14:tracePt t="17624" x="7516813" y="4478338"/>
          <p14:tracePt t="17631" x="7583488" y="4478338"/>
          <p14:tracePt t="17640" x="7673975" y="4478338"/>
          <p14:tracePt t="17647" x="7772400" y="4470400"/>
          <p14:tracePt t="17657" x="7847013" y="4470400"/>
          <p14:tracePt t="17664" x="7947025" y="4470400"/>
          <p14:tracePt t="17671" x="8020050" y="4470400"/>
          <p14:tracePt t="17680" x="8078788" y="4470400"/>
          <p14:tracePt t="17687" x="8120063" y="4470400"/>
          <p14:tracePt t="17695" x="8143875" y="4470400"/>
          <p14:tracePt t="17704" x="8153400" y="4470400"/>
          <p14:tracePt t="17760" x="8161338" y="4470400"/>
          <p14:tracePt t="17768" x="8177213" y="4470400"/>
          <p14:tracePt t="17776" x="8210550" y="4470400"/>
          <p14:tracePt t="17783" x="8259763" y="4470400"/>
          <p14:tracePt t="17792" x="8308975" y="4470400"/>
          <p14:tracePt t="17800" x="8375650" y="4470400"/>
          <p14:tracePt t="17807" x="8434388" y="4470400"/>
          <p14:tracePt t="17816" x="8507413" y="4470400"/>
          <p14:tracePt t="17824" x="8589963" y="4470400"/>
          <p14:tracePt t="17832" x="8664575" y="4470400"/>
          <p14:tracePt t="17840" x="8731250" y="4470400"/>
          <p14:tracePt t="17848" x="8805863" y="4470400"/>
          <p14:tracePt t="17856" x="8855075" y="4478338"/>
          <p14:tracePt t="17864" x="8912225" y="4486275"/>
          <p14:tracePt t="17873" x="8945563" y="4486275"/>
          <p14:tracePt t="17880" x="8963025" y="4503738"/>
          <p14:tracePt t="18114" x="8921750" y="4503738"/>
          <p14:tracePt t="18120" x="8821738" y="4503738"/>
          <p14:tracePt t="18129" x="8713788" y="4503738"/>
          <p14:tracePt t="18137" x="8566150" y="4503738"/>
          <p14:tracePt t="18144" x="8342313" y="4503738"/>
          <p14:tracePt t="18152" x="8161338" y="4503738"/>
          <p14:tracePt t="18160" x="7913688" y="4503738"/>
          <p14:tracePt t="18169" x="7723188" y="4511675"/>
          <p14:tracePt t="18177" x="7467600" y="4552950"/>
          <p14:tracePt t="18185" x="7292975" y="4576763"/>
          <p14:tracePt t="18193" x="7104063" y="4602163"/>
          <p14:tracePt t="18200" x="6931025" y="4635500"/>
          <p14:tracePt t="18210" x="6740525" y="4660900"/>
          <p14:tracePt t="18216" x="6591300" y="4684713"/>
          <p14:tracePt t="18226" x="6418263" y="4702175"/>
          <p14:tracePt t="18231" x="6276975" y="4718050"/>
          <p14:tracePt t="18239" x="6103938" y="4751388"/>
          <p14:tracePt t="18247" x="5980113" y="4767263"/>
          <p14:tracePt t="18257" x="5830888" y="4792663"/>
          <p14:tracePt t="18265" x="5683250" y="4808538"/>
          <p14:tracePt t="18274" x="5575300" y="4816475"/>
          <p14:tracePt t="18281" x="5468938" y="4857750"/>
          <p14:tracePt t="18290" x="5394325" y="4883150"/>
          <p14:tracePt t="18298" x="5335588" y="4908550"/>
          <p14:tracePt t="18304" x="5286375" y="4940300"/>
          <p14:tracePt t="18312" x="5245100" y="4965700"/>
          <p14:tracePt t="18321" x="5229225" y="4973638"/>
          <p14:tracePt t="18328" x="5203825" y="4983163"/>
          <p14:tracePt t="18336" x="5187950" y="4991100"/>
          <p14:tracePt t="18345" x="5170488" y="4999038"/>
          <p14:tracePt t="18353" x="5154613" y="5006975"/>
          <p14:tracePt t="18364" x="5095875" y="5032375"/>
          <p14:tracePt t="18368" x="5038725" y="5048250"/>
          <p14:tracePt t="18379" x="4948238" y="5073650"/>
          <p14:tracePt t="18385" x="4865688" y="5089525"/>
          <p14:tracePt t="18394" x="4757738" y="5122863"/>
          <p14:tracePt t="18401" x="4675188" y="5138738"/>
          <p14:tracePt t="18410" x="4584700" y="5172075"/>
          <p14:tracePt t="18417" x="4494213" y="5189538"/>
          <p14:tracePt t="18425" x="4402138" y="5230813"/>
          <p14:tracePt t="18432" x="4329113" y="5262563"/>
          <p14:tracePt t="18442" x="4278313" y="5280025"/>
          <p14:tracePt t="18448" x="4229100" y="5303838"/>
          <p14:tracePt t="18458" x="4154488" y="5337175"/>
          <p14:tracePt t="18465" x="4105275" y="5354638"/>
          <p14:tracePt t="18474" x="4048125" y="5362575"/>
          <p14:tracePt t="18480" x="4022725" y="5387975"/>
          <p14:tracePt t="18489" x="3997325" y="5387975"/>
          <p14:tracePt t="18496" x="3940175" y="5395913"/>
          <p14:tracePt t="18506" x="3873500" y="5429250"/>
          <p14:tracePt t="18512" x="3832225" y="5429250"/>
          <p14:tracePt t="18522" x="3749675" y="5461000"/>
          <p14:tracePt t="18528" x="3700463" y="5478463"/>
          <p14:tracePt t="18536" x="3633788" y="5486400"/>
          <p14:tracePt t="18545" x="3584575" y="5511800"/>
          <p14:tracePt t="18553" x="3543300" y="5519738"/>
          <p14:tracePt t="18562" x="3494088" y="5527675"/>
          <p14:tracePt t="18568" x="3436938" y="5543550"/>
          <p14:tracePt t="18578" x="3427413" y="5543550"/>
          <p14:tracePt t="18585" x="3403600" y="5543550"/>
          <p14:tracePt t="18593" x="3378200" y="5553075"/>
          <p14:tracePt t="18600" x="3370263" y="5553075"/>
          <p14:tracePt t="18609" x="3354388" y="5553075"/>
          <p14:tracePt t="18617" x="3344863" y="5561013"/>
          <p14:tracePt t="18641" x="3336925" y="5561013"/>
          <p14:tracePt t="18657" x="3336925" y="5568950"/>
          <p14:tracePt t="18665" x="3336925" y="5576888"/>
          <p14:tracePt t="18681" x="3336925" y="5584825"/>
          <p14:tracePt t="18690" x="3336925" y="5610225"/>
          <p14:tracePt t="18697" x="3336925" y="5635625"/>
          <p14:tracePt t="18706" x="3336925" y="5643563"/>
          <p14:tracePt t="18721" x="3354388" y="5659438"/>
          <p14:tracePt t="18729" x="3370263" y="5676900"/>
          <p14:tracePt t="18737" x="3403600" y="5710238"/>
          <p14:tracePt t="18745" x="3436938" y="5726113"/>
          <p14:tracePt t="18754" x="3486150" y="5734050"/>
          <p14:tracePt t="18762" x="3543300" y="5751513"/>
          <p14:tracePt t="18770" x="3609975" y="5767388"/>
          <p14:tracePt t="18777" x="3692525" y="5767388"/>
          <p14:tracePt t="18785" x="3790950" y="5783263"/>
          <p14:tracePt t="18794" x="3890963" y="5783263"/>
          <p14:tracePt t="18801" x="3997325" y="5783263"/>
          <p14:tracePt t="18808" x="4130675" y="5783263"/>
          <p14:tracePt t="18817" x="4262438" y="5783263"/>
          <p14:tracePt t="18825" x="4402138" y="5783263"/>
          <p14:tracePt t="18833" x="4559300" y="5783263"/>
          <p14:tracePt t="18842" x="4683125" y="5783263"/>
          <p14:tracePt t="18849" x="4799013" y="5783263"/>
          <p14:tracePt t="18859" x="4889500" y="5783263"/>
          <p14:tracePt t="18864" x="4964113" y="5783263"/>
          <p14:tracePt t="18874" x="5022850" y="5783263"/>
          <p14:tracePt t="18881" x="5046663" y="5783263"/>
          <p14:tracePt t="18889" x="5064125" y="5783263"/>
          <p14:tracePt t="19537" x="5072063" y="5783263"/>
          <p14:tracePt t="19544" x="5087938" y="5775325"/>
          <p14:tracePt t="19552" x="5113338" y="5741988"/>
          <p14:tracePt t="19560" x="5154613" y="5700713"/>
          <p14:tracePt t="19568" x="5229225" y="5659438"/>
          <p14:tracePt t="19577" x="5319713" y="5602288"/>
          <p14:tracePt t="19585" x="5451475" y="5553075"/>
          <p14:tracePt t="19593" x="5657850" y="5453063"/>
          <p14:tracePt t="19601" x="5915025" y="5362575"/>
          <p14:tracePt t="19609" x="6194425" y="5238750"/>
          <p14:tracePt t="19616" x="6534150" y="5130800"/>
          <p14:tracePt t="19624" x="6864350" y="5040313"/>
          <p14:tracePt t="19633" x="7202488" y="4949825"/>
          <p14:tracePt t="19643" x="7475538" y="4867275"/>
          <p14:tracePt t="19649" x="7697788" y="4800600"/>
          <p14:tracePt t="19658" x="7797800" y="4759325"/>
          <p14:tracePt t="19665" x="7847013" y="4733925"/>
          <p14:tracePt t="19674" x="7854950" y="4725988"/>
          <p14:tracePt t="19681" x="7880350" y="4718050"/>
          <p14:tracePt t="19745" x="7880350" y="4710113"/>
          <p14:tracePt t="19768" x="7880350" y="4702175"/>
          <p14:tracePt t="19776" x="7880350" y="4692650"/>
          <p14:tracePt t="19784" x="7880350" y="4676775"/>
          <p14:tracePt t="19793" x="7880350" y="4651375"/>
          <p14:tracePt t="19802" x="7880350" y="4627563"/>
          <p14:tracePt t="19808" x="7880350" y="4602163"/>
          <p14:tracePt t="19817" x="7888288" y="4576763"/>
          <p14:tracePt t="19825" x="7888288" y="4552950"/>
          <p14:tracePt t="19832" x="7913688" y="4519613"/>
          <p14:tracePt t="19841" x="7913688" y="4511675"/>
          <p14:tracePt t="19848" x="7913688" y="4503738"/>
          <p14:tracePt t="19857" x="7913688" y="4494213"/>
          <p14:tracePt t="19874" x="7913688" y="4486275"/>
          <p14:tracePt t="19913" x="7880350" y="4486275"/>
          <p14:tracePt t="19920" x="7854950" y="4486275"/>
          <p14:tracePt t="19928" x="7821613" y="4486275"/>
          <p14:tracePt t="19937" x="7772400" y="4486275"/>
          <p14:tracePt t="19945" x="7715250" y="4486275"/>
          <p14:tracePt t="19952" x="7656513" y="4511675"/>
          <p14:tracePt t="19960" x="7607300" y="4527550"/>
          <p14:tracePt t="19969" x="7566025" y="4545013"/>
          <p14:tracePt t="19976" x="7550150" y="4545013"/>
          <p14:tracePt t="20072" x="7566025" y="4545013"/>
          <p14:tracePt t="20080" x="7591425" y="4535488"/>
          <p14:tracePt t="20088" x="7632700" y="4535488"/>
          <p14:tracePt t="20096" x="7681913" y="4535488"/>
          <p14:tracePt t="20103" x="7723188" y="4535488"/>
          <p14:tracePt t="20112" x="7748588" y="4535488"/>
          <p14:tracePt t="20119" x="7764463" y="4535488"/>
          <p14:tracePt t="20127" x="7780338" y="4535488"/>
          <p14:tracePt t="20135" x="7805738" y="4535488"/>
          <p14:tracePt t="20143" x="7839075" y="4535488"/>
          <p14:tracePt t="20152" x="7854950" y="4535488"/>
          <p14:tracePt t="20160" x="7862888" y="4535488"/>
          <p14:tracePt t="20225" x="7839075" y="4535488"/>
          <p14:tracePt t="20233" x="7772400" y="4535488"/>
          <p14:tracePt t="20240" x="7648575" y="4552950"/>
          <p14:tracePt t="20247" x="7408863" y="4576763"/>
          <p14:tracePt t="20256" x="7086600" y="4635500"/>
          <p14:tracePt t="20264" x="6673850" y="4651375"/>
          <p14:tracePt t="20273" x="6170613" y="4743450"/>
          <p14:tracePt t="20280" x="5707063" y="4841875"/>
          <p14:tracePt t="20290" x="5286375" y="4965700"/>
          <p14:tracePt t="20295" x="5030788" y="5056188"/>
          <p14:tracePt t="20306" x="4889500" y="5122863"/>
          <p14:tracePt t="20312" x="4806950" y="5180013"/>
          <p14:tracePt t="20320" x="4783138" y="5197475"/>
          <p14:tracePt t="20328" x="4773613" y="5221288"/>
          <p14:tracePt t="20336" x="4773613" y="5238750"/>
          <p14:tracePt t="20344" x="4773613" y="5246688"/>
          <p14:tracePt t="20361" x="4773613" y="5254625"/>
          <p14:tracePt t="20367" x="4773613" y="5262563"/>
          <p14:tracePt t="20376" x="4783138" y="5280025"/>
          <p14:tracePt t="20392" x="4783138" y="5295900"/>
          <p14:tracePt t="20399" x="4783138" y="5303838"/>
          <p14:tracePt t="20407" x="4791075" y="5329238"/>
          <p14:tracePt t="20416" x="4791075" y="5370513"/>
          <p14:tracePt t="20424" x="4791075" y="5403850"/>
          <p14:tracePt t="20431" x="4749800" y="5461000"/>
          <p14:tracePt t="20440" x="4716463" y="5511800"/>
          <p14:tracePt t="20447" x="4691063" y="5561013"/>
          <p14:tracePt t="20456" x="4675188" y="5594350"/>
          <p14:tracePt t="20463" x="4667250" y="5626100"/>
          <p14:tracePt t="20472" x="4659313" y="5635625"/>
          <p14:tracePt t="20479" x="4649788" y="5643563"/>
          <p14:tracePt t="20488" x="4649788" y="5651500"/>
          <p14:tracePt t="20527" x="4649788" y="5659438"/>
          <p14:tracePt t="20543" x="4649788" y="5684838"/>
          <p14:tracePt t="20551" x="4641850" y="5692775"/>
          <p14:tracePt t="20559" x="4633913" y="5718175"/>
          <p14:tracePt t="20568" x="4633913" y="5726113"/>
          <p14:tracePt t="20575" x="4625975" y="5734050"/>
          <p14:tracePt t="20583" x="4618038" y="5751513"/>
          <p14:tracePt t="20792" x="4618038" y="5741988"/>
          <p14:tracePt t="20809" x="4625975" y="5734050"/>
          <p14:tracePt t="20824" x="4633913" y="5734050"/>
          <p14:tracePt t="20833" x="4649788" y="5718175"/>
          <p14:tracePt t="20839" x="4659313" y="5710238"/>
          <p14:tracePt t="20855" x="4691063" y="5692775"/>
          <p14:tracePt t="20863" x="4724400" y="5676900"/>
          <p14:tracePt t="20872" x="4765675" y="5668963"/>
          <p14:tracePt t="20879" x="4824413" y="5643563"/>
          <p14:tracePt t="20891" x="4914900" y="5635625"/>
          <p14:tracePt t="20895" x="5030788" y="5602288"/>
          <p14:tracePt t="20903" x="5129213" y="5594350"/>
          <p14:tracePt t="20912" x="5286375" y="5561013"/>
          <p14:tracePt t="20920" x="5443538" y="5527675"/>
          <p14:tracePt t="20928" x="5575300" y="5494338"/>
          <p14:tracePt t="20936" x="5683250" y="5478463"/>
          <p14:tracePt t="20943" x="5781675" y="5445125"/>
          <p14:tracePt t="20952" x="5873750" y="5445125"/>
          <p14:tracePt t="20959" x="5938838" y="5437188"/>
          <p14:tracePt t="20967" x="5980113" y="5437188"/>
          <p14:tracePt t="20975" x="5997575" y="5437188"/>
          <p14:tracePt t="20983" x="6013450" y="5419725"/>
          <p14:tracePt t="21225" x="6029325" y="5411788"/>
          <p14:tracePt t="21231" x="6046788" y="5411788"/>
          <p14:tracePt t="21239" x="6096000" y="5411788"/>
          <p14:tracePt t="21247" x="6145213" y="5411788"/>
          <p14:tracePt t="21256" x="6219825" y="5411788"/>
          <p14:tracePt t="21263" x="6327775" y="5411788"/>
          <p14:tracePt t="21272" x="6500813" y="5411788"/>
          <p14:tracePt t="21279" x="6723063" y="5411788"/>
          <p14:tracePt t="21288" x="6972300" y="5411788"/>
          <p14:tracePt t="21295" x="7261225" y="5411788"/>
          <p14:tracePt t="21304" x="7550150" y="5411788"/>
          <p14:tracePt t="21312" x="7756525" y="5411788"/>
          <p14:tracePt t="21319" x="7954963" y="5411788"/>
          <p14:tracePt t="21327" x="8078788" y="5411788"/>
          <p14:tracePt t="21335" x="8185150" y="5395913"/>
          <p14:tracePt t="21343" x="8251825" y="5395913"/>
          <p14:tracePt t="21353" x="8301038" y="5378450"/>
          <p14:tracePt t="21361" x="8308975" y="5378450"/>
          <p14:tracePt t="21609" x="8293100" y="5378450"/>
          <p14:tracePt t="21616" x="8235950" y="5370513"/>
          <p14:tracePt t="21625" x="8112125" y="5370513"/>
          <p14:tracePt t="21632" x="7996238" y="5362575"/>
          <p14:tracePt t="21640" x="7813675" y="5362575"/>
          <p14:tracePt t="21648" x="7607300" y="5362575"/>
          <p14:tracePt t="21657" x="7400925" y="5362575"/>
          <p14:tracePt t="21665" x="7227888" y="5362575"/>
          <p14:tracePt t="21673" x="7104063" y="5362575"/>
          <p14:tracePt t="21680" x="7029450" y="5362575"/>
          <p14:tracePt t="21690" x="6988175" y="5378450"/>
          <p14:tracePt t="21696" x="6980238" y="5387975"/>
          <p14:tracePt t="21706" x="6972300" y="5387975"/>
          <p14:tracePt t="21712" x="6972300" y="5395913"/>
          <p14:tracePt t="21721" x="6972300" y="5403850"/>
          <p14:tracePt t="21728" x="6996113" y="5403850"/>
          <p14:tracePt t="21738" x="7070725" y="5411788"/>
          <p14:tracePt t="21744" x="7169150" y="5419725"/>
          <p14:tracePt t="21753" x="7285038" y="5419725"/>
          <p14:tracePt t="21760" x="7418388" y="5419725"/>
          <p14:tracePt t="21768" x="7558088" y="5419725"/>
          <p14:tracePt t="21776" x="7689850" y="5419725"/>
          <p14:tracePt t="21784" x="7780338" y="5419725"/>
          <p14:tracePt t="21792" x="7821613" y="5419725"/>
          <p14:tracePt t="21800" x="7847013" y="5419725"/>
          <p14:tracePt t="21825" x="7854950" y="5419725"/>
          <p14:tracePt t="21849" x="7839075" y="5411788"/>
          <p14:tracePt t="21856" x="7772400" y="5403850"/>
          <p14:tracePt t="21865" x="7715250" y="5403850"/>
          <p14:tracePt t="21873" x="7607300" y="5403850"/>
          <p14:tracePt t="21880" x="7491413" y="5403850"/>
          <p14:tracePt t="21890" x="7367588" y="5403850"/>
          <p14:tracePt t="21909" x="7078663" y="5403850"/>
          <p14:tracePt t="21912" x="6962775" y="5403850"/>
          <p14:tracePt t="21920" x="6846888" y="5419725"/>
          <p14:tracePt t="21928" x="6740525" y="5461000"/>
          <p14:tracePt t="21937" x="6632575" y="5478463"/>
          <p14:tracePt t="21944" x="6557963" y="5511800"/>
          <p14:tracePt t="21953" x="6492875" y="5519738"/>
          <p14:tracePt t="21960" x="6434138" y="5535613"/>
          <p14:tracePt t="21968" x="6402388" y="5543550"/>
          <p14:tracePt t="21976" x="6369050" y="5553075"/>
          <p14:tracePt t="21985" x="6335713" y="5561013"/>
          <p14:tracePt t="21994" x="6286500" y="5576888"/>
          <p14:tracePt t="22000" x="6245225" y="5594350"/>
          <p14:tracePt t="22010" x="6211888" y="5602288"/>
          <p14:tracePt t="22017" x="6186488" y="5610225"/>
          <p14:tracePt t="22026" x="6145213" y="5618163"/>
          <p14:tracePt t="22039" x="6129338" y="5626100"/>
          <p14:tracePt t="22049" x="6121400" y="5626100"/>
          <p14:tracePt t="22066" x="6111875" y="5626100"/>
          <p14:tracePt t="22073" x="6103938" y="5626100"/>
          <p14:tracePt t="22081" x="6096000" y="5626100"/>
          <p14:tracePt t="22089" x="6080125" y="5626100"/>
          <p14:tracePt t="22097" x="6054725" y="5626100"/>
          <p14:tracePt t="22107" x="6005513" y="5626100"/>
          <p14:tracePt t="22113" x="5964238" y="5626100"/>
          <p14:tracePt t="22121" x="5905500" y="5643563"/>
          <p14:tracePt t="22128" x="5881688" y="5651500"/>
          <p14:tracePt t="22136" x="5840413" y="5668963"/>
          <p14:tracePt t="22144" x="5822950" y="5668963"/>
          <p14:tracePt t="22152" x="5815013" y="5676900"/>
          <p14:tracePt t="22217" x="5807075" y="5676900"/>
          <p14:tracePt t="22233" x="5799138" y="5684838"/>
          <p14:tracePt t="22240" x="5789613" y="5684838"/>
          <p14:tracePt t="22257" x="5789613" y="5692775"/>
          <p14:tracePt t="22272" x="5781675" y="5700713"/>
          <p14:tracePt t="22297" x="5773738" y="5700713"/>
          <p14:tracePt t="22312" x="5765800" y="5700713"/>
          <p14:tracePt t="22320" x="5757863" y="5700713"/>
          <p14:tracePt t="22329" x="5740400" y="5700713"/>
          <p14:tracePt t="22335" x="5732463" y="5700713"/>
          <p14:tracePt t="22352" x="5724525" y="5700713"/>
          <p14:tracePt t="22360" x="5724525" y="5692775"/>
          <p14:tracePt t="22368" x="5716588" y="5684838"/>
          <p14:tracePt t="22377" x="5707063" y="5676900"/>
          <p14:tracePt t="22384" x="5707063" y="5659438"/>
          <p14:tracePt t="22392" x="5699125" y="5626100"/>
          <p14:tracePt t="22400" x="5699125" y="5602288"/>
          <p14:tracePt t="22409" x="5699125" y="5576888"/>
          <p14:tracePt t="22416" x="5699125" y="5568950"/>
          <p14:tracePt t="22424" x="5699125" y="5561013"/>
          <p14:tracePt t="22432" x="5699125" y="5543550"/>
          <p14:tracePt t="22439" x="5716588" y="5519738"/>
          <p14:tracePt t="22448" x="5724525" y="5511800"/>
          <p14:tracePt t="22458" x="5748338" y="5502275"/>
          <p14:tracePt t="22464" x="5748338" y="5494338"/>
          <p14:tracePt t="22480" x="5757863" y="5486400"/>
          <p14:tracePt t="22527" x="5765800" y="5486400"/>
          <p14:tracePt t="22536" x="5781675" y="5486400"/>
          <p14:tracePt t="22544" x="5807075" y="5502275"/>
          <p14:tracePt t="22552" x="5822950" y="5511800"/>
          <p14:tracePt t="22560" x="5830888" y="5519738"/>
          <p14:tracePt t="22568" x="5856288" y="5535613"/>
          <p14:tracePt t="22576" x="5856288" y="5543550"/>
          <p14:tracePt t="22585" x="5873750" y="5543550"/>
          <p14:tracePt t="22592" x="5881688" y="5561013"/>
          <p14:tracePt t="22601" x="5889625" y="5561013"/>
          <p14:tracePt t="22608" x="5889625" y="5568950"/>
          <p14:tracePt t="22616" x="5897563" y="5584825"/>
          <p14:tracePt t="22624" x="5915025" y="5610225"/>
          <p14:tracePt t="22632" x="5922963" y="5626100"/>
          <p14:tracePt t="22640" x="5946775" y="5668963"/>
          <p14:tracePt t="22649" x="5956300" y="5684838"/>
          <p14:tracePt t="22656" x="5980113" y="5710238"/>
          <p14:tracePt t="22663" x="5988050" y="5726113"/>
          <p14:tracePt t="22687" x="5988050" y="5734050"/>
          <p14:tracePt t="22712" x="5997575" y="5734050"/>
          <p14:tracePt t="22727" x="6005513" y="5734050"/>
          <p14:tracePt t="22736" x="6013450" y="5741988"/>
          <p14:tracePt t="22760" x="6021388" y="5741988"/>
          <p14:tracePt t="22776" x="6029325" y="5741988"/>
          <p14:tracePt t="22816" x="6038850" y="5741988"/>
          <p14:tracePt t="22824" x="6038850" y="5726113"/>
          <p14:tracePt t="22833" x="6054725" y="5718175"/>
          <p14:tracePt t="22840" x="6054725" y="5700713"/>
          <p14:tracePt t="22848" x="6054725" y="5676900"/>
          <p14:tracePt t="22856" x="6054725" y="5643563"/>
          <p14:tracePt t="22864" x="6054725" y="5618163"/>
          <p14:tracePt t="22872" x="6054725" y="5594350"/>
          <p14:tracePt t="22880" x="6054725" y="5584825"/>
          <p14:tracePt t="22890" x="6029325" y="5561013"/>
          <p14:tracePt t="22896" x="6021388" y="5553075"/>
          <p14:tracePt t="22905" x="6005513" y="5543550"/>
          <p14:tracePt t="22913" x="5997575" y="5543550"/>
          <p14:tracePt t="22921" x="5980113" y="5535613"/>
          <p14:tracePt t="22927" x="5972175" y="5535613"/>
          <p14:tracePt t="22936" x="5956300" y="5535613"/>
          <p14:tracePt t="22944" x="5946775" y="5535613"/>
          <p14:tracePt t="22952" x="5922963" y="5535613"/>
          <p14:tracePt t="22960" x="5915025" y="5535613"/>
          <p14:tracePt t="22968" x="5889625" y="5535613"/>
          <p14:tracePt t="22976" x="5873750" y="5535613"/>
          <p14:tracePt t="22984" x="5848350" y="5535613"/>
          <p14:tracePt t="22992" x="5830888" y="5535613"/>
          <p14:tracePt t="23000" x="5807075" y="5535613"/>
          <p14:tracePt t="23008" x="5799138" y="5535613"/>
          <p14:tracePt t="23016" x="5773738" y="5543550"/>
          <p14:tracePt t="23024" x="5757863" y="5543550"/>
          <p14:tracePt t="23032" x="5732463" y="5561013"/>
          <p14:tracePt t="23039" x="5724525" y="5561013"/>
          <p14:tracePt t="23047" x="5707063" y="5568950"/>
          <p14:tracePt t="23056" x="5691188" y="5584825"/>
          <p14:tracePt t="23065" x="5675313" y="5602288"/>
          <p14:tracePt t="23072" x="5657850" y="5610225"/>
          <p14:tracePt t="23079" x="5641975" y="5635625"/>
          <p14:tracePt t="23088" x="5634038" y="5643563"/>
          <p14:tracePt t="23096" x="5634038" y="5651500"/>
          <p14:tracePt t="23105" x="5634038" y="5676900"/>
          <p14:tracePt t="23112" x="5634038" y="5700713"/>
          <p14:tracePt t="23121" x="5634038" y="5718175"/>
          <p14:tracePt t="23128" x="5634038" y="5741988"/>
          <p14:tracePt t="23136" x="5634038" y="5775325"/>
          <p14:tracePt t="23144" x="5634038" y="5808663"/>
          <p14:tracePt t="23152" x="5641975" y="5824538"/>
          <p14:tracePt t="23160" x="5649913" y="5834063"/>
          <p14:tracePt t="23168" x="5675313" y="5849938"/>
          <p14:tracePt t="23184" x="5699125" y="5865813"/>
          <p14:tracePt t="23192" x="5716588" y="5875338"/>
          <p14:tracePt t="23200" x="5732463" y="5883275"/>
          <p14:tracePt t="23208" x="5740400" y="5891213"/>
          <p14:tracePt t="23216" x="5757863" y="5891213"/>
          <p14:tracePt t="23223" x="5765800" y="5891213"/>
          <p14:tracePt t="23239" x="5781675" y="5891213"/>
          <p14:tracePt t="23263" x="5789613" y="5891213"/>
          <p14:tracePt t="23271" x="5815013" y="5891213"/>
          <p14:tracePt t="23279" x="5822950" y="5883275"/>
          <p14:tracePt t="23288" x="5848350" y="5857875"/>
          <p14:tracePt t="23295" x="5897563" y="5816600"/>
          <p14:tracePt t="23304" x="5930900" y="5783263"/>
          <p14:tracePt t="23311" x="5988050" y="5734050"/>
          <p14:tracePt t="23321" x="6038850" y="5692775"/>
          <p14:tracePt t="23327" x="6062663" y="5659438"/>
          <p14:tracePt t="23335" x="6096000" y="5626100"/>
          <p14:tracePt t="23343" x="6111875" y="5594350"/>
          <p14:tracePt t="23351" x="6111875" y="5584825"/>
          <p14:tracePt t="23359" x="6111875" y="5568950"/>
          <p14:tracePt t="23376" x="6111875" y="5561013"/>
          <p14:tracePt t="23383" x="6111875" y="5543550"/>
          <p14:tracePt t="23399" x="6111875" y="5535613"/>
          <p14:tracePt t="23431" x="6103938" y="5527675"/>
          <p14:tracePt t="23439" x="6096000" y="5519738"/>
          <p14:tracePt t="23447" x="6080125" y="5511800"/>
          <p14:tracePt t="23455" x="6070600" y="5502275"/>
          <p14:tracePt t="23463" x="6054725" y="5502275"/>
          <p14:tracePt t="23470" x="6038850" y="5494338"/>
          <p14:tracePt t="23479" x="6021388" y="5478463"/>
          <p14:tracePt t="23488" x="6005513" y="5478463"/>
          <p14:tracePt t="23495" x="5988050" y="5470525"/>
          <p14:tracePt t="23503" x="5980113" y="5470525"/>
          <p14:tracePt t="23511" x="5964238" y="5453063"/>
          <p14:tracePt t="23520" x="5956300" y="5453063"/>
          <p14:tracePt t="23527" x="5946775" y="5445125"/>
          <p14:tracePt t="23535" x="5930900" y="5445125"/>
          <p14:tracePt t="23543" x="5922963" y="5437188"/>
          <p14:tracePt t="23551" x="5905500" y="5437188"/>
          <p14:tracePt t="23559" x="5881688" y="5437188"/>
          <p14:tracePt t="23568" x="5856288" y="5437188"/>
          <p14:tracePt t="23575" x="5830888" y="5437188"/>
          <p14:tracePt t="23584" x="5807075" y="5437188"/>
          <p14:tracePt t="23591" x="5781675" y="5437188"/>
          <p14:tracePt t="23599" x="5748338" y="5437188"/>
          <p14:tracePt t="23607" x="5724525" y="5437188"/>
          <p14:tracePt t="23615" x="5707063" y="5437188"/>
          <p14:tracePt t="23623" x="5675313" y="5453063"/>
          <p14:tracePt t="23631" x="5641975" y="5470525"/>
          <p14:tracePt t="23639" x="5592763" y="5502275"/>
          <p14:tracePt t="23647" x="5541963" y="5543550"/>
          <p14:tracePt t="23655" x="5492750" y="5594350"/>
          <p14:tracePt t="23664" x="5435600" y="5651500"/>
          <p14:tracePt t="23671" x="5386388" y="5726113"/>
          <p14:tracePt t="23679" x="5311775" y="5775325"/>
          <p14:tracePt t="23689" x="5245100" y="5842000"/>
          <p14:tracePt t="23695" x="5170488" y="5891213"/>
          <p14:tracePt t="23704" x="5113338" y="5940425"/>
          <p14:tracePt t="23711" x="5038725" y="5981700"/>
          <p14:tracePt t="23719" x="4981575" y="6015038"/>
          <p14:tracePt t="23727" x="4914900" y="6064250"/>
          <p14:tracePt t="23736" x="4857750" y="6130925"/>
          <p14:tracePt t="23743" x="4806950" y="6172200"/>
          <p14:tracePt t="23752" x="4765675" y="6213475"/>
          <p14:tracePt t="23759" x="4732338" y="6246813"/>
          <p14:tracePt t="23767" x="4716463" y="6280150"/>
          <p14:tracePt t="23775" x="4700588" y="6311900"/>
          <p14:tracePt t="23784" x="4683125" y="6345238"/>
          <p14:tracePt t="23791" x="4659313" y="6396038"/>
          <p14:tracePt t="23800" x="4649788" y="6419850"/>
          <p14:tracePt t="23807" x="4625975" y="6469063"/>
          <p14:tracePt t="23815" x="4618038" y="6494463"/>
          <p14:tracePt t="23824" x="4600575" y="6535738"/>
          <p14:tracePt t="23831" x="4584700" y="65436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01853"/>
            <a:ext cx="11291048" cy="462606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nl-BE" sz="2400" dirty="0" err="1">
                <a:solidFill>
                  <a:srgbClr val="FF0000"/>
                </a:solidFill>
              </a:rPr>
              <a:t>issubset</a:t>
            </a:r>
            <a:r>
              <a:rPr lang="nl-BE" sz="2400" dirty="0"/>
              <a:t> True </a:t>
            </a:r>
            <a:r>
              <a:rPr lang="nl-BE" sz="2400" dirty="0" err="1"/>
              <a:t>if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elements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first set are </a:t>
            </a:r>
            <a:r>
              <a:rPr lang="nl-BE" sz="2400" dirty="0" err="1"/>
              <a:t>also</a:t>
            </a:r>
            <a:r>
              <a:rPr lang="nl-BE" sz="2400" dirty="0"/>
              <a:t> present in </a:t>
            </a:r>
            <a:r>
              <a:rPr lang="nl-BE" sz="2400" dirty="0" err="1"/>
              <a:t>the</a:t>
            </a:r>
            <a:r>
              <a:rPr lang="nl-BE" sz="2400" dirty="0"/>
              <a:t> set, </a:t>
            </a:r>
            <a:r>
              <a:rPr lang="nl-BE" sz="2400" dirty="0" err="1"/>
              <a:t>which</a:t>
            </a:r>
            <a:r>
              <a:rPr lang="nl-BE" sz="2400" dirty="0"/>
              <a:t>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specify</a:t>
            </a:r>
            <a:r>
              <a:rPr lang="nl-BE" sz="2400" dirty="0"/>
              <a:t> as parameter</a:t>
            </a:r>
          </a:p>
          <a:p>
            <a:pPr>
              <a:spcBef>
                <a:spcPts val="0"/>
              </a:spcBef>
            </a:pPr>
            <a:r>
              <a:rPr lang="nl-BE" sz="2400" dirty="0" err="1">
                <a:solidFill>
                  <a:srgbClr val="FF0000"/>
                </a:solidFill>
              </a:rPr>
              <a:t>issuperset</a:t>
            </a:r>
            <a:r>
              <a:rPr lang="nl-BE" sz="2400" dirty="0"/>
              <a:t> True </a:t>
            </a:r>
            <a:r>
              <a:rPr lang="nl-BE" sz="2400" dirty="0" err="1"/>
              <a:t>if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elements</a:t>
            </a:r>
            <a:r>
              <a:rPr lang="nl-BE" sz="2400" dirty="0"/>
              <a:t> of </a:t>
            </a:r>
            <a:r>
              <a:rPr lang="nl-BE" sz="2400" dirty="0" err="1"/>
              <a:t>the</a:t>
            </a:r>
            <a:r>
              <a:rPr lang="nl-BE" sz="2400" dirty="0"/>
              <a:t> set, </a:t>
            </a:r>
            <a:r>
              <a:rPr lang="nl-BE" sz="2400" dirty="0" err="1"/>
              <a:t>which</a:t>
            </a:r>
            <a:r>
              <a:rPr lang="nl-BE" sz="2400" dirty="0"/>
              <a:t>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specify</a:t>
            </a:r>
            <a:r>
              <a:rPr lang="nl-BE" sz="2400" dirty="0"/>
              <a:t> as parameters, are </a:t>
            </a:r>
            <a:r>
              <a:rPr lang="nl-BE" sz="2400" dirty="0" err="1"/>
              <a:t>also</a:t>
            </a:r>
            <a:r>
              <a:rPr lang="nl-BE" sz="2400" dirty="0"/>
              <a:t> present in </a:t>
            </a:r>
            <a:r>
              <a:rPr lang="nl-BE" sz="2400" dirty="0" err="1"/>
              <a:t>the</a:t>
            </a:r>
            <a:r>
              <a:rPr lang="nl-BE" sz="2400" dirty="0"/>
              <a:t> first set </a:t>
            </a:r>
          </a:p>
          <a:p>
            <a:pPr>
              <a:spcBef>
                <a:spcPts val="0"/>
              </a:spcBef>
            </a:pPr>
            <a:r>
              <a:rPr lang="nl-BE" sz="2400" dirty="0" err="1">
                <a:solidFill>
                  <a:srgbClr val="FF0000"/>
                </a:solidFill>
              </a:rPr>
              <a:t>isdisjoint</a:t>
            </a:r>
            <a:r>
              <a:rPr lang="nl-BE" sz="2400" dirty="0"/>
              <a:t> True </a:t>
            </a:r>
            <a:r>
              <a:rPr lang="nl-BE" sz="2400" dirty="0" err="1"/>
              <a:t>if</a:t>
            </a:r>
            <a:r>
              <a:rPr lang="nl-BE" sz="2400" dirty="0"/>
              <a:t> </a:t>
            </a:r>
            <a:r>
              <a:rPr lang="nl-BE" sz="2400" dirty="0" err="1"/>
              <a:t>both</a:t>
            </a:r>
            <a:r>
              <a:rPr lang="nl-BE" sz="2400" dirty="0"/>
              <a:t> sets have no </a:t>
            </a:r>
            <a:r>
              <a:rPr lang="nl-BE" sz="2400" dirty="0" err="1"/>
              <a:t>elements</a:t>
            </a:r>
            <a:r>
              <a:rPr lang="nl-BE" sz="2400" dirty="0"/>
              <a:t> in common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0E2486-7B7C-4CDA-B9B2-A893D959C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836EFE0-354A-46DC-917F-1F77E144B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5688" y="3181668"/>
            <a:ext cx="7149714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vegetables1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vegetables2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cucumber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vegetables3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(vegetables2.issubset(vegetables1))  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#False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(vegetables3.issubset(vegetables1))  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(vegetables1.issubset(vegetables1))  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(vegetables2.issuperset(vegetables3))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#False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(vegetables1.issuperset(vegetables3))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(vegetables1.isdisjoint(vegetables2))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#False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(vegetables2.isdisjoint(vegetables3))       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#True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62"/>
    </mc:Choice>
    <mc:Fallback xmlns="">
      <p:transition spd="slow" advTm="125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973" x="4649788" y="6535738"/>
          <p14:tracePt t="13981" x="4799013" y="6419850"/>
          <p14:tracePt t="13988" x="5030788" y="6311900"/>
          <p14:tracePt t="13998" x="5435600" y="6311900"/>
          <p14:tracePt t="14004" x="5905500" y="6311900"/>
          <p14:tracePt t="14012" x="6443663" y="6311900"/>
          <p14:tracePt t="14019" x="7021513" y="6311900"/>
          <p14:tracePt t="14027" x="7558088" y="6311900"/>
          <p14:tracePt t="14036" x="8020050" y="6311900"/>
          <p14:tracePt t="14044" x="8383588" y="6311900"/>
          <p14:tracePt t="14051" x="8582025" y="6311900"/>
          <p14:tracePt t="14060" x="8697913" y="6311900"/>
          <p14:tracePt t="14068" x="8747125" y="6311900"/>
          <p14:tracePt t="14077" x="8805863" y="6296025"/>
          <p14:tracePt t="14085" x="8829675" y="6288088"/>
          <p14:tracePt t="14092" x="8863013" y="6270625"/>
          <p14:tracePt t="14100" x="8896350" y="6254750"/>
          <p14:tracePt t="14109" x="8929688" y="6246813"/>
          <p14:tracePt t="14115" x="8963025" y="6221413"/>
          <p14:tracePt t="14123" x="8994775" y="6205538"/>
          <p14:tracePt t="14203" x="9004300" y="6205538"/>
          <p14:tracePt t="14212" x="9028113" y="6188075"/>
          <p14:tracePt t="14227" x="9028113" y="6180138"/>
          <p14:tracePt t="14276" x="9036050" y="6180138"/>
          <p14:tracePt t="14284" x="9045575" y="6146800"/>
          <p14:tracePt t="14292" x="9045575" y="6073775"/>
          <p14:tracePt t="14300" x="9036050" y="5973763"/>
          <p14:tracePt t="14307" x="9036050" y="5857875"/>
          <p14:tracePt t="14316" x="9036050" y="5759450"/>
          <p14:tracePt t="14323" x="9045575" y="5635625"/>
          <p14:tracePt t="14332" x="9077325" y="5502275"/>
          <p14:tracePt t="14339" x="9136063" y="5313363"/>
          <p14:tracePt t="14348" x="9159875" y="5205413"/>
          <p14:tracePt t="14356" x="9159875" y="5106988"/>
          <p14:tracePt t="14364" x="9159875" y="4999038"/>
          <p14:tracePt t="14372" x="9144000" y="4857750"/>
          <p14:tracePt t="14379" x="9045575" y="4684713"/>
          <p14:tracePt t="14387" x="8896350" y="4494213"/>
          <p14:tracePt t="14395" x="8682038" y="4279900"/>
          <p14:tracePt t="14403" x="8424863" y="4057650"/>
          <p14:tracePt t="14411" x="8112125" y="3833813"/>
          <p14:tracePt t="14420" x="7839075" y="3602038"/>
          <p14:tracePt t="14428" x="7640638" y="3429000"/>
          <p14:tracePt t="14436" x="7516813" y="3313113"/>
          <p14:tracePt t="14445" x="7459663" y="3238500"/>
          <p14:tracePt t="14451" x="7418388" y="3189288"/>
          <p14:tracePt t="14460" x="7367588" y="3140075"/>
          <p14:tracePt t="14468" x="7310438" y="3073400"/>
          <p14:tracePt t="14476" x="7251700" y="3024188"/>
          <p14:tracePt t="14484" x="7210425" y="2990850"/>
          <p14:tracePt t="14491" x="7194550" y="2982913"/>
          <p14:tracePt t="14500" x="7161213" y="2974975"/>
          <p14:tracePt t="14508" x="7119938" y="2967038"/>
          <p14:tracePt t="14516" x="7029450" y="2957513"/>
          <p14:tracePt t="14523" x="6931025" y="2941638"/>
          <p14:tracePt t="14531" x="6773863" y="2925763"/>
          <p14:tracePt t="14539" x="6632575" y="2916238"/>
          <p14:tracePt t="14548" x="6534150" y="2908300"/>
          <p14:tracePt t="14555" x="6434138" y="2908300"/>
          <p14:tracePt t="14564" x="6376988" y="2908300"/>
          <p14:tracePt t="14572" x="6361113" y="2908300"/>
          <p14:tracePt t="14579" x="6335713" y="2908300"/>
          <p14:tracePt t="14587" x="6302375" y="2900363"/>
          <p14:tracePt t="14595" x="6294438" y="2892425"/>
          <p14:tracePt t="14603" x="6269038" y="2874963"/>
          <p14:tracePt t="14611" x="6235700" y="2859088"/>
          <p14:tracePt t="14620" x="6186488" y="2833688"/>
          <p14:tracePt t="14628" x="6153150" y="2809875"/>
          <p14:tracePt t="14636" x="6088063" y="2776538"/>
          <p14:tracePt t="14645" x="6029325" y="2759075"/>
          <p14:tracePt t="14651" x="5980113" y="2743200"/>
          <p14:tracePt t="14660" x="5930900" y="2735263"/>
          <p14:tracePt t="14667" x="5889625" y="2735263"/>
          <p14:tracePt t="14676" x="5856288" y="2727325"/>
          <p14:tracePt t="14684" x="5840413" y="2727325"/>
          <p14:tracePt t="14692" x="5822950" y="2727325"/>
          <p14:tracePt t="14700" x="5799138" y="2727325"/>
          <p14:tracePt t="14707" x="5789613" y="2727325"/>
          <p14:tracePt t="14716" x="5781675" y="2727325"/>
          <p14:tracePt t="14723" x="5773738" y="2727325"/>
          <p14:tracePt t="14732" x="5757863" y="2727325"/>
          <p14:tracePt t="14739" x="5757863" y="2735263"/>
          <p14:tracePt t="14747" x="5748338" y="2743200"/>
          <p14:tracePt t="14764" x="5724525" y="2759075"/>
          <p14:tracePt t="14772" x="5716588" y="2768600"/>
          <p14:tracePt t="14779" x="5657850" y="2800350"/>
          <p14:tracePt t="14787" x="5583238" y="2841625"/>
          <p14:tracePt t="14796" x="5500688" y="2892425"/>
          <p14:tracePt t="14804" x="5410200" y="2949575"/>
          <p14:tracePt t="14811" x="5335588" y="2990850"/>
          <p14:tracePt t="14819" x="5203825" y="3057525"/>
          <p14:tracePt t="14828" x="5121275" y="3090863"/>
          <p14:tracePt t="14836" x="5046663" y="3132138"/>
          <p14:tracePt t="14844" x="4981575" y="3163888"/>
          <p14:tracePt t="14852" x="4899025" y="3214688"/>
          <p14:tracePt t="14860" x="4824413" y="3246438"/>
          <p14:tracePt t="14867" x="4773613" y="3297238"/>
          <p14:tracePt t="14876" x="4732338" y="3338513"/>
          <p14:tracePt t="14895" x="4675188" y="3413125"/>
          <p14:tracePt t="14899" x="4633913" y="3470275"/>
          <p14:tracePt t="14909" x="4600575" y="3519488"/>
          <p14:tracePt t="14915" x="4543425" y="3586163"/>
          <p14:tracePt t="14923" x="4494213" y="3635375"/>
          <p14:tracePt t="14931" x="4427538" y="3694113"/>
          <p14:tracePt t="14940" x="4378325" y="3767138"/>
          <p14:tracePt t="14948" x="4344988" y="3800475"/>
          <p14:tracePt t="14955" x="4329113" y="3817938"/>
          <p14:tracePt t="14963" x="4319588" y="3825875"/>
          <p14:tracePt t="14972" x="4311650" y="3833813"/>
          <p14:tracePt t="15075" x="4344988" y="3833813"/>
          <p14:tracePt t="15083" x="4370388" y="3833813"/>
          <p14:tracePt t="15092" x="4402138" y="3833813"/>
          <p14:tracePt t="15100" x="4435475" y="3833813"/>
          <p14:tracePt t="15107" x="4460875" y="3833813"/>
          <p14:tracePt t="15115" x="4484688" y="3833813"/>
          <p14:tracePt t="15124" x="4494213" y="3841750"/>
          <p14:tracePt t="15132" x="4518025" y="3841750"/>
          <p14:tracePt t="15139" x="4551363" y="3841750"/>
          <p14:tracePt t="15147" x="4592638" y="3841750"/>
          <p14:tracePt t="15156" x="4625975" y="3841750"/>
          <p14:tracePt t="15163" x="4649788" y="3841750"/>
          <p14:tracePt t="15171" x="4667250" y="3841750"/>
          <p14:tracePt t="15179" x="4683125" y="3841750"/>
          <p14:tracePt t="15188" x="4691063" y="3833813"/>
          <p14:tracePt t="15235" x="4700588" y="3825875"/>
          <p14:tracePt t="15244" x="4708525" y="3808413"/>
          <p14:tracePt t="15252" x="4724400" y="3800475"/>
          <p14:tracePt t="15259" x="4741863" y="3784600"/>
          <p14:tracePt t="15268" x="4765675" y="3776663"/>
          <p14:tracePt t="15276" x="4773613" y="3767138"/>
          <p14:tracePt t="15283" x="4783138" y="3767138"/>
          <p14:tracePt t="15347" x="4814888" y="3759200"/>
          <p14:tracePt t="15356" x="4881563" y="3743325"/>
          <p14:tracePt t="15363" x="4948238" y="3725863"/>
          <p14:tracePt t="15371" x="5030788" y="3702050"/>
          <p14:tracePt t="15379" x="5087938" y="3684588"/>
          <p14:tracePt t="15387" x="5146675" y="3668713"/>
          <p14:tracePt t="15396" x="5154613" y="3660775"/>
          <p14:tracePt t="15404" x="5178425" y="3652838"/>
          <p14:tracePt t="15459" x="5187950" y="3652838"/>
          <p14:tracePt t="15468" x="5203825" y="3643313"/>
          <p14:tracePt t="15484" x="5219700" y="3643313"/>
          <p14:tracePt t="15492" x="5237163" y="3635375"/>
          <p14:tracePt t="15499" x="5253038" y="3627438"/>
          <p14:tracePt t="15508" x="5260975" y="3619500"/>
          <p14:tracePt t="15516" x="5278438" y="3619500"/>
          <p14:tracePt t="15523" x="5286375" y="3611563"/>
          <p14:tracePt t="15532" x="5294313" y="3602038"/>
          <p14:tracePt t="15540" x="5311775" y="3602038"/>
          <p14:tracePt t="15548" x="5319713" y="3594100"/>
          <p14:tracePt t="15556" x="5335588" y="3594100"/>
          <p14:tracePt t="15563" x="5345113" y="3594100"/>
          <p14:tracePt t="15571" x="5368925" y="3594100"/>
          <p14:tracePt t="15587" x="5376863" y="3594100"/>
          <p14:tracePt t="15627" x="5386388" y="3594100"/>
          <p14:tracePt t="15636" x="5394325" y="3586163"/>
          <p14:tracePt t="15660" x="5410200" y="3578225"/>
          <p14:tracePt t="15715" x="5418138" y="3578225"/>
          <p14:tracePt t="15723" x="5427663" y="3578225"/>
          <p14:tracePt t="15731" x="5459413" y="3578225"/>
          <p14:tracePt t="15740" x="5559425" y="3578225"/>
          <p14:tracePt t="15747" x="5665788" y="3578225"/>
          <p14:tracePt t="15755" x="5799138" y="3578225"/>
          <p14:tracePt t="15764" x="5938838" y="3578225"/>
          <p14:tracePt t="15771" x="6096000" y="3578225"/>
          <p14:tracePt t="15779" x="6227763" y="3578225"/>
          <p14:tracePt t="15788" x="6343650" y="3578225"/>
          <p14:tracePt t="15795" x="6410325" y="3578225"/>
          <p14:tracePt t="15803" x="6459538" y="3578225"/>
          <p14:tracePt t="15811" x="6475413" y="3578225"/>
          <p14:tracePt t="15939" x="6475413" y="3568700"/>
          <p14:tracePt t="15956" x="6484938" y="3568700"/>
          <p14:tracePt t="15964" x="6492875" y="3568700"/>
          <p14:tracePt t="15972" x="6516688" y="3568700"/>
          <p14:tracePt t="15980" x="6557963" y="3568700"/>
          <p14:tracePt t="15987" x="6583363" y="3568700"/>
          <p14:tracePt t="15995" x="6616700" y="3568700"/>
          <p14:tracePt t="16003" x="6624638" y="3568700"/>
          <p14:tracePt t="16036" x="6640513" y="3568700"/>
          <p14:tracePt t="16117" x="6640513" y="3578225"/>
          <p14:tracePt t="16269" x="6632575" y="3578225"/>
          <p14:tracePt t="16285" x="6624638" y="3586163"/>
          <p14:tracePt t="16301" x="6624638" y="3594100"/>
          <p14:tracePt t="16348" x="6616700" y="3594100"/>
          <p14:tracePt t="16373" x="6616700" y="3602038"/>
          <p14:tracePt t="16381" x="6608763" y="3602038"/>
          <p14:tracePt t="16396" x="6599238" y="3602038"/>
          <p14:tracePt t="16420" x="6591300" y="3619500"/>
          <p14:tracePt t="16540" x="6599238" y="3619500"/>
          <p14:tracePt t="16549" x="6681788" y="3619500"/>
          <p14:tracePt t="16557" x="6815138" y="3619500"/>
          <p14:tracePt t="16565" x="6972300" y="3619500"/>
          <p14:tracePt t="16573" x="7178675" y="3619500"/>
          <p14:tracePt t="16580" x="7400925" y="3619500"/>
          <p14:tracePt t="16589" x="7624763" y="3619500"/>
          <p14:tracePt t="16596" x="7854950" y="3619500"/>
          <p14:tracePt t="16604" x="8012113" y="3619500"/>
          <p14:tracePt t="16612" x="8120063" y="3619500"/>
          <p14:tracePt t="16620" x="8185150" y="3619500"/>
          <p14:tracePt t="16629" x="8218488" y="3619500"/>
          <p14:tracePt t="16636" x="8226425" y="3619500"/>
          <p14:tracePt t="16644" x="8226425" y="3627438"/>
          <p14:tracePt t="16653" x="8235950" y="3627438"/>
          <p14:tracePt t="16876" x="8243888" y="3627438"/>
          <p14:tracePt t="16884" x="8277225" y="3627438"/>
          <p14:tracePt t="16894" x="8367713" y="3635375"/>
          <p14:tracePt t="16900" x="8524875" y="3652838"/>
          <p14:tracePt t="16910" x="8731250" y="3668713"/>
          <p14:tracePt t="16917" x="9004300" y="3668713"/>
          <p14:tracePt t="16927" x="9293225" y="3668713"/>
          <p14:tracePt t="16933" x="9515475" y="3668713"/>
          <p14:tracePt t="16946" x="9853613" y="3668713"/>
          <p14:tracePt t="16949" x="10061575" y="3668713"/>
          <p14:tracePt t="16956" x="10258425" y="3668713"/>
          <p14:tracePt t="16964" x="10440988" y="3668713"/>
          <p14:tracePt t="16973" x="10548938" y="3668713"/>
          <p14:tracePt t="16981" x="10621963" y="3668713"/>
          <p14:tracePt t="16989" x="10647363" y="3660775"/>
          <p14:tracePt t="17004" x="10655300" y="3652838"/>
          <p14:tracePt t="17325" x="10663238" y="3652838"/>
          <p14:tracePt t="17333" x="10672763" y="3652838"/>
          <p14:tracePt t="17341" x="10680700" y="3652838"/>
          <p14:tracePt t="17348" x="10696575" y="3652838"/>
          <p14:tracePt t="17365" x="10704513" y="3652838"/>
          <p14:tracePt t="17373" x="10714038" y="3652838"/>
          <p14:tracePt t="17541" x="10704513" y="3652838"/>
          <p14:tracePt t="17549" x="10696575" y="3652838"/>
          <p14:tracePt t="17557" x="10688638" y="3652838"/>
          <p14:tracePt t="17565" x="10680700" y="3660775"/>
          <p14:tracePt t="17573" x="10672763" y="3660775"/>
          <p14:tracePt t="18085" x="10663238" y="3668713"/>
          <p14:tracePt t="18101" x="10647363" y="3668713"/>
          <p14:tracePt t="18109" x="10614025" y="3668713"/>
          <p14:tracePt t="18117" x="10548938" y="3676650"/>
          <p14:tracePt t="18127" x="10440988" y="3694113"/>
          <p14:tracePt t="18133" x="10325100" y="3702050"/>
          <p14:tracePt t="18144" x="10193338" y="3709988"/>
          <p14:tracePt t="18150" x="10069513" y="3709988"/>
          <p14:tracePt t="18158" x="9920288" y="3709988"/>
          <p14:tracePt t="18165" x="9739313" y="3709988"/>
          <p14:tracePt t="18175" x="9582150" y="3709988"/>
          <p14:tracePt t="18181" x="9466263" y="3725863"/>
          <p14:tracePt t="18189" x="9342438" y="3725863"/>
          <p14:tracePt t="18196" x="9251950" y="3725863"/>
          <p14:tracePt t="18205" x="9185275" y="3725863"/>
          <p14:tracePt t="18212" x="9169400" y="3725863"/>
          <p14:tracePt t="18221" x="9159875" y="3725863"/>
          <p14:tracePt t="18309" x="9151938" y="3725863"/>
          <p14:tracePt t="18701" x="9144000" y="3725863"/>
          <p14:tracePt t="18725" x="9136063" y="3725863"/>
          <p14:tracePt t="18749" x="9128125" y="3725863"/>
          <p14:tracePt t="18758" x="9118600" y="3725863"/>
          <p14:tracePt t="18765" x="9110663" y="3725863"/>
          <p14:tracePt t="18773" x="9102725" y="3725863"/>
          <p14:tracePt t="18780" x="9077325" y="3725863"/>
          <p14:tracePt t="18788" x="9045575" y="3725863"/>
          <p14:tracePt t="18796" x="9020175" y="3725863"/>
          <p14:tracePt t="18804" x="8970963" y="3725863"/>
          <p14:tracePt t="18812" x="8937625" y="3702050"/>
          <p14:tracePt t="18820" x="8896350" y="3694113"/>
          <p14:tracePt t="18836" x="8878888" y="3684588"/>
          <p14:tracePt t="18844" x="8855075" y="3676650"/>
          <p14:tracePt t="18852" x="8855075" y="3668713"/>
          <p14:tracePt t="19237" x="8855075" y="3660775"/>
          <p14:tracePt t="19245" x="8863013" y="3643313"/>
          <p14:tracePt t="19252" x="8888413" y="3643313"/>
          <p14:tracePt t="19261" x="8929688" y="3643313"/>
          <p14:tracePt t="19269" x="8986838" y="3643313"/>
          <p14:tracePt t="19277" x="9069388" y="3643313"/>
          <p14:tracePt t="19285" x="9159875" y="3635375"/>
          <p14:tracePt t="19294" x="9267825" y="3635375"/>
          <p14:tracePt t="19301" x="9366250" y="3627438"/>
          <p14:tracePt t="19309" x="9540875" y="3602038"/>
          <p14:tracePt t="19317" x="9688513" y="3586163"/>
          <p14:tracePt t="19327" x="9796463" y="3578225"/>
          <p14:tracePt t="19332" x="9928225" y="3544888"/>
          <p14:tracePt t="19342" x="10028238" y="3544888"/>
          <p14:tracePt t="19349" x="10110788" y="3544888"/>
          <p14:tracePt t="19357" x="10201275" y="3536950"/>
          <p14:tracePt t="19365" x="10275888" y="3536950"/>
          <p14:tracePt t="19373" x="10358438" y="3536950"/>
          <p14:tracePt t="19381" x="10425113" y="3536950"/>
          <p14:tracePt t="19389" x="10507663" y="3536950"/>
          <p14:tracePt t="19396" x="10590213" y="3536950"/>
          <p14:tracePt t="19405" x="10655300" y="3536950"/>
          <p14:tracePt t="19413" x="10696575" y="3536950"/>
          <p14:tracePt t="19422" x="10721975" y="3536950"/>
          <p14:tracePt t="19429" x="10729913" y="3536950"/>
          <p14:tracePt t="19436" x="10755313" y="3536950"/>
          <p14:tracePt t="19445" x="10763250" y="3536950"/>
          <p14:tracePt t="19453" x="10779125" y="3536950"/>
          <p14:tracePt t="19460" x="10787063" y="3536950"/>
          <p14:tracePt t="19469" x="10796588" y="3536950"/>
          <p14:tracePt t="19477" x="10820400" y="3536950"/>
          <p14:tracePt t="19486" x="10853738" y="3536950"/>
          <p14:tracePt t="19494" x="10887075" y="3536950"/>
          <p14:tracePt t="19501" x="10920413" y="3536950"/>
          <p14:tracePt t="19509" x="10953750" y="3536950"/>
          <p14:tracePt t="19517" x="10977563" y="3536950"/>
          <p14:tracePt t="19526" x="10985500" y="3536950"/>
          <p14:tracePt t="19685" x="10995025" y="3536950"/>
          <p14:tracePt t="19725" x="10995025" y="3544888"/>
          <p14:tracePt t="19733" x="10969625" y="3568700"/>
          <p14:tracePt t="19749" x="10961688" y="3578225"/>
          <p14:tracePt t="19757" x="10961688" y="3586163"/>
          <p14:tracePt t="19766" x="10944225" y="3602038"/>
          <p14:tracePt t="19781" x="10944225" y="3619500"/>
          <p14:tracePt t="19789" x="10928350" y="3627438"/>
          <p14:tracePt t="19798" x="10928350" y="3635375"/>
          <p14:tracePt t="19805" x="10920413" y="3643313"/>
          <p14:tracePt t="19814" x="10920413" y="3652838"/>
          <p14:tracePt t="19821" x="10920413" y="3660775"/>
          <p14:tracePt t="19837" x="10920413" y="3668713"/>
          <p14:tracePt t="20604" x="10910888" y="3676650"/>
          <p14:tracePt t="20636" x="10895013" y="3676650"/>
          <p14:tracePt t="20643" x="10812463" y="3676650"/>
          <p14:tracePt t="20651" x="10672763" y="3660775"/>
          <p14:tracePt t="20659" x="10507663" y="3652838"/>
          <p14:tracePt t="20668" x="10317163" y="3627438"/>
          <p14:tracePt t="20677" x="10085388" y="3602038"/>
          <p14:tracePt t="20684" x="9788525" y="3586163"/>
          <p14:tracePt t="20693" x="9574213" y="3552825"/>
          <p14:tracePt t="20701" x="9317038" y="3519488"/>
          <p14:tracePt t="20709" x="9077325" y="3486150"/>
          <p14:tracePt t="20717" x="8821738" y="3454400"/>
          <p14:tracePt t="20726" x="8623300" y="3421063"/>
          <p14:tracePt t="20733" x="8424863" y="3421063"/>
          <p14:tracePt t="20743" x="8202613" y="3421063"/>
          <p14:tracePt t="20749" x="8020050" y="3421063"/>
          <p14:tracePt t="20758" x="7854950" y="3421063"/>
          <p14:tracePt t="20766" x="7723188" y="3421063"/>
          <p14:tracePt t="20773" x="7615238" y="3421063"/>
          <p14:tracePt t="20781" x="7516813" y="3421063"/>
          <p14:tracePt t="20789" x="7434263" y="3421063"/>
          <p14:tracePt t="20797" x="7351713" y="3421063"/>
          <p14:tracePt t="20806" x="7292975" y="3421063"/>
          <p14:tracePt t="20813" x="7261225" y="3421063"/>
          <p14:tracePt t="20820" x="7251700" y="3421063"/>
          <p14:tracePt t="20830" x="7235825" y="3436938"/>
          <p14:tracePt t="20845" x="7227888" y="3436938"/>
          <p14:tracePt t="20853" x="7219950" y="3444875"/>
          <p14:tracePt t="20869" x="7219950" y="3454400"/>
          <p14:tracePt t="20877" x="7210425" y="3470275"/>
          <p14:tracePt t="20893" x="7194550" y="3486150"/>
          <p14:tracePt t="20901" x="7186613" y="3503613"/>
          <p14:tracePt t="20909" x="7161213" y="3519488"/>
          <p14:tracePt t="20917" x="7145338" y="3527425"/>
          <p14:tracePt t="20926" x="7112000" y="3544888"/>
          <p14:tracePt t="20933" x="7070725" y="3568700"/>
          <p14:tracePt t="20942" x="7054850" y="3578225"/>
          <p14:tracePt t="20949" x="7013575" y="3611563"/>
          <p14:tracePt t="20959" x="6988175" y="3627438"/>
          <p14:tracePt t="20965" x="6972300" y="3643313"/>
          <p14:tracePt t="20973" x="6954838" y="3652838"/>
          <p14:tracePt t="20981" x="6938963" y="3676650"/>
          <p14:tracePt t="20990" x="6931025" y="3684588"/>
          <p14:tracePt t="20997" x="6913563" y="3694113"/>
          <p14:tracePt t="21004" x="6905625" y="3702050"/>
          <p14:tracePt t="21012" x="6897688" y="3709988"/>
          <p14:tracePt t="21020" x="6889750" y="3717925"/>
          <p14:tracePt t="21028" x="6880225" y="3725863"/>
          <p14:tracePt t="21036" x="6872288" y="3735388"/>
          <p14:tracePt t="21044" x="6864350" y="3743325"/>
          <p14:tracePt t="21053" x="6846888" y="3767138"/>
          <p14:tracePt t="21060" x="6823075" y="3784600"/>
          <p14:tracePt t="21068" x="6789738" y="3808413"/>
          <p14:tracePt t="21076" x="6756400" y="3825875"/>
          <p14:tracePt t="21084" x="6715125" y="3849688"/>
          <p14:tracePt t="21093" x="6681788" y="3875088"/>
          <p14:tracePt t="21100" x="6650038" y="3890963"/>
          <p14:tracePt t="21108" x="6632575" y="3908425"/>
          <p14:tracePt t="21116" x="6624638" y="3916363"/>
          <p14:tracePt t="21124" x="6608763" y="3932238"/>
          <p14:tracePt t="21132" x="6599238" y="3941763"/>
          <p14:tracePt t="21148" x="6583363" y="3949700"/>
          <p14:tracePt t="21164" x="6583363" y="3957638"/>
          <p14:tracePt t="21277" x="6575425" y="3957638"/>
          <p14:tracePt t="21294" x="6575425" y="3965575"/>
          <p14:tracePt t="21325" x="6567488" y="3965575"/>
          <p14:tracePt t="21340" x="6557963" y="3983038"/>
          <p14:tracePt t="21477" x="6550025" y="3983038"/>
          <p14:tracePt t="21501" x="6534150" y="3983038"/>
          <p14:tracePt t="21517" x="6526213" y="3983038"/>
          <p14:tracePt t="21524" x="6500813" y="3975100"/>
          <p14:tracePt t="21540" x="6475413" y="3975100"/>
          <p14:tracePt t="21547" x="6467475" y="3957638"/>
          <p14:tracePt t="21556" x="6443663" y="3949700"/>
          <p14:tracePt t="21564" x="6426200" y="3949700"/>
          <p14:tracePt t="21572" x="6418263" y="3949700"/>
          <p14:tracePt t="21581" x="6410325" y="3949700"/>
          <p14:tracePt t="21588" x="6402388" y="3941763"/>
          <p14:tracePt t="21612" x="6392863" y="3941763"/>
          <p14:tracePt t="21797" x="6418263" y="3924300"/>
          <p14:tracePt t="21805" x="6443663" y="3924300"/>
          <p14:tracePt t="21813" x="6492875" y="3924300"/>
          <p14:tracePt t="21821" x="6632575" y="3924300"/>
          <p14:tracePt t="21829" x="6805613" y="3924300"/>
          <p14:tracePt t="21837" x="7078663" y="3924300"/>
          <p14:tracePt t="21846" x="7367588" y="3924300"/>
          <p14:tracePt t="21853" x="7707313" y="3924300"/>
          <p14:tracePt t="21862" x="8020050" y="3924300"/>
          <p14:tracePt t="21868" x="8293100" y="3924300"/>
          <p14:tracePt t="21877" x="8516938" y="3924300"/>
          <p14:tracePt t="21896" x="8896350" y="3924300"/>
          <p14:tracePt t="21901" x="9012238" y="3924300"/>
          <p14:tracePt t="21908" x="9077325" y="3924300"/>
          <p14:tracePt t="21917" x="9118600" y="3924300"/>
          <p14:tracePt t="22229" x="9151938" y="3924300"/>
          <p14:tracePt t="22239" x="9201150" y="3924300"/>
          <p14:tracePt t="22245" x="9242425" y="3924300"/>
          <p14:tracePt t="22254" x="9275763" y="3924300"/>
          <p14:tracePt t="22261" x="9334500" y="3924300"/>
          <p14:tracePt t="22269" x="9375775" y="3924300"/>
          <p14:tracePt t="22276" x="9399588" y="3924300"/>
          <p14:tracePt t="22285" x="9417050" y="3924300"/>
          <p14:tracePt t="22645" x="9399588" y="3924300"/>
          <p14:tracePt t="22652" x="9358313" y="3924300"/>
          <p14:tracePt t="22661" x="9301163" y="3924300"/>
          <p14:tracePt t="22669" x="9226550" y="3924300"/>
          <p14:tracePt t="22677" x="9159875" y="3924300"/>
          <p14:tracePt t="22685" x="9045575" y="3924300"/>
          <p14:tracePt t="22693" x="8963025" y="3924300"/>
          <p14:tracePt t="22701" x="8829675" y="3924300"/>
          <p14:tracePt t="22709" x="8705850" y="3924300"/>
          <p14:tracePt t="22717" x="8574088" y="3924300"/>
          <p14:tracePt t="22725" x="8393113" y="3924300"/>
          <p14:tracePt t="22733" x="8235950" y="3924300"/>
          <p14:tracePt t="22742" x="8053388" y="3924300"/>
          <p14:tracePt t="22749" x="7847013" y="3924300"/>
          <p14:tracePt t="22758" x="7673975" y="3924300"/>
          <p14:tracePt t="22765" x="7491413" y="3924300"/>
          <p14:tracePt t="22774" x="7326313" y="3924300"/>
          <p14:tracePt t="22781" x="7194550" y="3924300"/>
          <p14:tracePt t="22789" x="7054850" y="3924300"/>
          <p14:tracePt t="22796" x="6946900" y="3924300"/>
          <p14:tracePt t="22805" x="6815138" y="3924300"/>
          <p14:tracePt t="22813" x="6681788" y="3924300"/>
          <p14:tracePt t="22821" x="6567488" y="3932238"/>
          <p14:tracePt t="22829" x="6484938" y="3941763"/>
          <p14:tracePt t="22837" x="6376988" y="3965575"/>
          <p14:tracePt t="22844" x="6302375" y="3975100"/>
          <p14:tracePt t="22853" x="6235700" y="3983038"/>
          <p14:tracePt t="22862" x="6178550" y="4006850"/>
          <p14:tracePt t="22869" x="6111875" y="4032250"/>
          <p14:tracePt t="22879" x="6080125" y="4048125"/>
          <p14:tracePt t="22895" x="5997575" y="4065588"/>
          <p14:tracePt t="22901" x="5980113" y="4081463"/>
          <p14:tracePt t="22909" x="5956300" y="4089400"/>
          <p14:tracePt t="22917" x="5930900" y="4114800"/>
          <p14:tracePt t="22925" x="5930900" y="4122738"/>
          <p14:tracePt t="22932" x="5922963" y="4122738"/>
          <p14:tracePt t="22948" x="5915025" y="4130675"/>
          <p14:tracePt t="22996" x="5905500" y="4140200"/>
          <p14:tracePt t="23036" x="5905500" y="4148138"/>
          <p14:tracePt t="23845" x="5905500" y="4156075"/>
          <p14:tracePt t="23861" x="5905500" y="4164013"/>
          <p14:tracePt t="23876" x="5905500" y="4171950"/>
          <p14:tracePt t="24646" x="5905500" y="4181475"/>
          <p14:tracePt t="24669" x="5922963" y="4189413"/>
          <p14:tracePt t="24693" x="5930900" y="4189413"/>
          <p14:tracePt t="24717" x="5938838" y="4189413"/>
          <p14:tracePt t="24725" x="5956300" y="4197350"/>
          <p14:tracePt t="24740" x="5972175" y="4197350"/>
          <p14:tracePt t="24748" x="5988050" y="4197350"/>
          <p14:tracePt t="24756" x="6054725" y="4197350"/>
          <p14:tracePt t="24764" x="6153150" y="4197350"/>
          <p14:tracePt t="24772" x="6302375" y="4197350"/>
          <p14:tracePt t="24779" x="6508750" y="4197350"/>
          <p14:tracePt t="24789" x="6732588" y="4197350"/>
          <p14:tracePt t="24796" x="6980238" y="4197350"/>
          <p14:tracePt t="24804" x="7227888" y="4197350"/>
          <p14:tracePt t="24812" x="7475538" y="4197350"/>
          <p14:tracePt t="24820" x="7681913" y="4197350"/>
          <p14:tracePt t="24827" x="7839075" y="4197350"/>
          <p14:tracePt t="24836" x="7996238" y="4197350"/>
          <p14:tracePt t="24845" x="8094663" y="4197350"/>
          <p14:tracePt t="24852" x="8161338" y="4197350"/>
          <p14:tracePt t="24859" x="8185150" y="4197350"/>
          <p14:tracePt t="25469" x="8194675" y="4205288"/>
          <p14:tracePt t="25477" x="8194675" y="4213225"/>
          <p14:tracePt t="25486" x="8185150" y="4222750"/>
          <p14:tracePt t="25493" x="8161338" y="4230688"/>
          <p14:tracePt t="25502" x="8135938" y="4230688"/>
          <p14:tracePt t="25510" x="8094663" y="4230688"/>
          <p14:tracePt t="25518" x="8029575" y="4230688"/>
          <p14:tracePt t="25525" x="7978775" y="4230688"/>
          <p14:tracePt t="25534" x="7913688" y="4230688"/>
          <p14:tracePt t="25540" x="7831138" y="4238625"/>
          <p14:tracePt t="25549" x="7756525" y="4238625"/>
          <p14:tracePt t="25557" x="7666038" y="4238625"/>
          <p14:tracePt t="25565" x="7583488" y="4238625"/>
          <p14:tracePt t="25574" x="7483475" y="4238625"/>
          <p14:tracePt t="25581" x="7359650" y="4238625"/>
          <p14:tracePt t="25591" x="7277100" y="4238625"/>
          <p14:tracePt t="25597" x="7153275" y="4238625"/>
          <p14:tracePt t="25607" x="7045325" y="4238625"/>
          <p14:tracePt t="25613" x="6946900" y="4238625"/>
          <p14:tracePt t="25621" x="6823075" y="4238625"/>
          <p14:tracePt t="25629" x="6723063" y="4238625"/>
          <p14:tracePt t="25637" x="6624638" y="4238625"/>
          <p14:tracePt t="25645" x="6516688" y="4238625"/>
          <p14:tracePt t="25652" x="6418263" y="4254500"/>
          <p14:tracePt t="25660" x="6343650" y="4264025"/>
          <p14:tracePt t="25669" x="6253163" y="4271963"/>
          <p14:tracePt t="25676" x="6194425" y="4279900"/>
          <p14:tracePt t="25684" x="6129338" y="4305300"/>
          <p14:tracePt t="25692" x="6096000" y="4305300"/>
          <p14:tracePt t="25700" x="6038850" y="4313238"/>
          <p14:tracePt t="25708" x="6005513" y="4313238"/>
          <p14:tracePt t="25716" x="5964238" y="4321175"/>
          <p14:tracePt t="25723" x="5930900" y="4329113"/>
          <p14:tracePt t="25732" x="5915025" y="4338638"/>
          <p14:tracePt t="25740" x="5897563" y="4338638"/>
          <p14:tracePt t="25748" x="5881688" y="4338638"/>
          <p14:tracePt t="25756" x="5873750" y="4338638"/>
          <p14:tracePt t="25764" x="5864225" y="4338638"/>
          <p14:tracePt t="25772" x="5848350" y="4338638"/>
          <p14:tracePt t="25789" x="5848350" y="4346575"/>
          <p14:tracePt t="25796" x="5840413" y="4346575"/>
          <p14:tracePt t="25828" x="5830888" y="4346575"/>
          <p14:tracePt t="25836" x="5822950" y="4346575"/>
          <p14:tracePt t="25844" x="5815013" y="4362450"/>
          <p14:tracePt t="25852" x="5807075" y="4362450"/>
          <p14:tracePt t="25860" x="5799138" y="4362450"/>
          <p14:tracePt t="25868" x="5789613" y="4370388"/>
          <p14:tracePt t="25876" x="5765800" y="4379913"/>
          <p14:tracePt t="25892" x="5757863" y="4379913"/>
          <p14:tracePt t="25899" x="5748338" y="4387850"/>
          <p14:tracePt t="25915" x="5740400" y="4395788"/>
          <p14:tracePt t="26012" x="5716588" y="4403725"/>
          <p14:tracePt t="26052" x="5699125" y="4411663"/>
          <p14:tracePt t="26060" x="5683250" y="4421188"/>
          <p14:tracePt t="26068" x="5657850" y="4429125"/>
          <p14:tracePt t="26076" x="5649913" y="4429125"/>
          <p14:tracePt t="26084" x="5634038" y="4429125"/>
          <p14:tracePt t="26092" x="5624513" y="4437063"/>
          <p14:tracePt t="26100" x="5608638" y="4445000"/>
          <p14:tracePt t="26108" x="5600700" y="4445000"/>
          <p14:tracePt t="26116" x="5592763" y="4445000"/>
          <p14:tracePt t="26124" x="5583238" y="4445000"/>
          <p14:tracePt t="26132" x="5567363" y="4452938"/>
          <p14:tracePt t="26148" x="5551488" y="4462463"/>
          <p14:tracePt t="26156" x="5526088" y="4470400"/>
          <p14:tracePt t="26164" x="5510213" y="4478338"/>
          <p14:tracePt t="26180" x="5492750" y="4486275"/>
          <p14:tracePt t="26189" x="5484813" y="4486275"/>
          <p14:tracePt t="26196" x="5468938" y="4486275"/>
          <p14:tracePt t="26204" x="5451475" y="4486275"/>
          <p14:tracePt t="26212" x="5443538" y="4486275"/>
          <p14:tracePt t="26221" x="5435600" y="4486275"/>
          <p14:tracePt t="26965" x="5435600" y="4494213"/>
          <p14:tracePt t="26990" x="5435600" y="4503738"/>
          <p14:tracePt t="26996" x="5435600" y="4519613"/>
          <p14:tracePt t="27013" x="5435600" y="4527550"/>
          <p14:tracePt t="27390" x="5459413" y="4527550"/>
          <p14:tracePt t="27404" x="5476875" y="4527550"/>
          <p14:tracePt t="27413" x="5484813" y="4527550"/>
          <p14:tracePt t="27421" x="5492750" y="4519613"/>
          <p14:tracePt t="27429" x="5500688" y="4519613"/>
          <p14:tracePt t="27439" x="5518150" y="4519613"/>
          <p14:tracePt t="27445" x="5541963" y="4519613"/>
          <p14:tracePt t="27453" x="5567363" y="4519613"/>
          <p14:tracePt t="27461" x="5583238" y="4519613"/>
          <p14:tracePt t="27469" x="5624513" y="4503738"/>
          <p14:tracePt t="27477" x="5641975" y="4503738"/>
          <p14:tracePt t="27486" x="5675313" y="4503738"/>
          <p14:tracePt t="27493" x="5707063" y="4503738"/>
          <p14:tracePt t="27502" x="5757863" y="4503738"/>
          <p14:tracePt t="27509" x="5789613" y="4503738"/>
          <p14:tracePt t="27517" x="5822950" y="4503738"/>
          <p14:tracePt t="27524" x="5848350" y="4503738"/>
          <p14:tracePt t="27533" x="5864225" y="4503738"/>
          <p14:tracePt t="27541" x="5873750" y="4503738"/>
          <p14:tracePt t="27685" x="5881688" y="4503738"/>
          <p14:tracePt t="27693" x="5889625" y="4503738"/>
          <p14:tracePt t="27701" x="5905500" y="4503738"/>
          <p14:tracePt t="27709" x="5922963" y="4503738"/>
          <p14:tracePt t="27717" x="5956300" y="4503738"/>
          <p14:tracePt t="27725" x="5980113" y="4503738"/>
          <p14:tracePt t="27732" x="5997575" y="4503738"/>
          <p14:tracePt t="27740" x="6021388" y="4503738"/>
          <p14:tracePt t="27749" x="6038850" y="4503738"/>
          <p14:tracePt t="27757" x="6054725" y="4503738"/>
          <p14:tracePt t="28013" x="6070600" y="4503738"/>
          <p14:tracePt t="28035" x="6080125" y="4494213"/>
          <p14:tracePt t="28044" x="6096000" y="4494213"/>
          <p14:tracePt t="28052" x="6121400" y="4494213"/>
          <p14:tracePt t="28060" x="6145213" y="4494213"/>
          <p14:tracePt t="28067" x="6194425" y="4494213"/>
          <p14:tracePt t="28077" x="6245225" y="4494213"/>
          <p14:tracePt t="28084" x="6294438" y="4494213"/>
          <p14:tracePt t="28092" x="6361113" y="4494213"/>
          <p14:tracePt t="28099" x="6410325" y="4494213"/>
          <p14:tracePt t="28108" x="6443663" y="4494213"/>
          <p14:tracePt t="28116" x="6459538" y="4494213"/>
          <p14:tracePt t="28124" x="6467475" y="4494213"/>
          <p14:tracePt t="28277" x="6475413" y="4494213"/>
          <p14:tracePt t="28285" x="6492875" y="4494213"/>
          <p14:tracePt t="28293" x="6500813" y="4494213"/>
          <p14:tracePt t="28302" x="6516688" y="4494213"/>
          <p14:tracePt t="28309" x="6534150" y="4494213"/>
          <p14:tracePt t="28317" x="6542088" y="4494213"/>
          <p14:tracePt t="28325" x="6557963" y="4494213"/>
          <p14:tracePt t="28333" x="6567488" y="4494213"/>
          <p14:tracePt t="28341" x="6575425" y="4494213"/>
          <p14:tracePt t="28349" x="6583363" y="4494213"/>
          <p14:tracePt t="28493" x="6591300" y="4494213"/>
          <p14:tracePt t="28501" x="6599238" y="4494213"/>
          <p14:tracePt t="28509" x="6608763" y="4494213"/>
          <p14:tracePt t="28518" x="6640513" y="4503738"/>
          <p14:tracePt t="28525" x="6673850" y="4503738"/>
          <p14:tracePt t="28533" x="6723063" y="4511675"/>
          <p14:tracePt t="28541" x="6773863" y="4511675"/>
          <p14:tracePt t="28548" x="6823075" y="4511675"/>
          <p14:tracePt t="28557" x="6864350" y="4511675"/>
          <p14:tracePt t="28565" x="6897688" y="4511675"/>
          <p14:tracePt t="28572" x="6921500" y="4511675"/>
          <p14:tracePt t="28581" x="6954838" y="4511675"/>
          <p14:tracePt t="28589" x="6980238" y="4511675"/>
          <p14:tracePt t="28597" x="6988175" y="4511675"/>
          <p14:tracePt t="28606" x="7004050" y="4511675"/>
          <p14:tracePt t="28612" x="7013575" y="4511675"/>
          <p14:tracePt t="28637" x="7021513" y="4511675"/>
          <p14:tracePt t="28645" x="7037388" y="4511675"/>
          <p14:tracePt t="28653" x="7045325" y="4511675"/>
          <p14:tracePt t="28661" x="7070725" y="4511675"/>
          <p14:tracePt t="28669" x="7104063" y="4511675"/>
          <p14:tracePt t="28677" x="7153275" y="4494213"/>
          <p14:tracePt t="28685" x="7219950" y="4494213"/>
          <p14:tracePt t="28693" x="7292975" y="4494213"/>
          <p14:tracePt t="28701" x="7359650" y="4494213"/>
          <p14:tracePt t="28708" x="7442200" y="4494213"/>
          <p14:tracePt t="28717" x="7516813" y="4494213"/>
          <p14:tracePt t="28725" x="7573963" y="4494213"/>
          <p14:tracePt t="28733" x="7624763" y="4494213"/>
          <p14:tracePt t="28741" x="7656513" y="4494213"/>
          <p14:tracePt t="28749" x="7681913" y="4494213"/>
          <p14:tracePt t="28756" x="7707313" y="4494213"/>
          <p14:tracePt t="28765" x="7731125" y="4494213"/>
          <p14:tracePt t="28773" x="7756525" y="4494213"/>
          <p14:tracePt t="28782" x="7772400" y="4494213"/>
          <p14:tracePt t="28789" x="7805738" y="4494213"/>
          <p14:tracePt t="28797" x="7839075" y="4494213"/>
          <p14:tracePt t="28806" x="7862888" y="4494213"/>
          <p14:tracePt t="28813" x="7896225" y="4494213"/>
          <p14:tracePt t="28822" x="7929563" y="4494213"/>
          <p14:tracePt t="28829" x="7954963" y="4494213"/>
          <p14:tracePt t="28839" x="7978775" y="4494213"/>
          <p14:tracePt t="28845" x="7996238" y="4494213"/>
          <p14:tracePt t="28854" x="8029575" y="4486275"/>
          <p14:tracePt t="28861" x="8078788" y="4486275"/>
          <p14:tracePt t="28869" x="8128000" y="4486275"/>
          <p14:tracePt t="28878" x="8177213" y="4486275"/>
          <p14:tracePt t="28885" x="8202613" y="4486275"/>
          <p14:tracePt t="28909" x="8267700" y="4486275"/>
          <p14:tracePt t="29125" x="8285163" y="4486275"/>
          <p14:tracePt t="29133" x="8301038" y="4486275"/>
          <p14:tracePt t="29143" x="8326438" y="4486275"/>
          <p14:tracePt t="29148" x="8334375" y="4486275"/>
          <p14:tracePt t="29157" x="8359775" y="4486275"/>
          <p14:tracePt t="29165" x="8383588" y="4486275"/>
          <p14:tracePt t="29173" x="8408988" y="4486275"/>
          <p14:tracePt t="29181" x="8424863" y="4486275"/>
          <p14:tracePt t="29190" x="8434388" y="4486275"/>
          <p14:tracePt t="29197" x="8442325" y="4486275"/>
          <p14:tracePt t="29381" x="8458200" y="4478338"/>
          <p14:tracePt t="29397" x="8466138" y="4478338"/>
          <p14:tracePt t="29404" x="8475663" y="4478338"/>
          <p14:tracePt t="29413" x="8483600" y="4478338"/>
          <p14:tracePt t="29423" x="8499475" y="4470400"/>
          <p14:tracePt t="29453" x="8507413" y="4470400"/>
          <p14:tracePt t="29701" x="8516938" y="4470400"/>
          <p14:tracePt t="29758" x="8524875" y="4462463"/>
          <p14:tracePt t="29765" x="8540750" y="4462463"/>
          <p14:tracePt t="29773" x="8582025" y="4462463"/>
          <p14:tracePt t="29780" x="8640763" y="4462463"/>
          <p14:tracePt t="29789" x="8705850" y="4462463"/>
          <p14:tracePt t="29797" x="8780463" y="4462463"/>
          <p14:tracePt t="29806" x="8863013" y="4462463"/>
          <p14:tracePt t="29813" x="8970963" y="4462463"/>
          <p14:tracePt t="29822" x="9077325" y="4462463"/>
          <p14:tracePt t="29829" x="9185275" y="4462463"/>
          <p14:tracePt t="29839" x="9301163" y="4462463"/>
          <p14:tracePt t="29846" x="9417050" y="4462463"/>
          <p14:tracePt t="29855" x="9507538" y="4462463"/>
          <p14:tracePt t="29862" x="9605963" y="4462463"/>
          <p14:tracePt t="29869" x="9688513" y="4462463"/>
          <p14:tracePt t="29879" x="9780588" y="4462463"/>
          <p14:tracePt t="29901" x="10020300" y="4462463"/>
          <p14:tracePt t="29907" x="10077450" y="4452938"/>
          <p14:tracePt t="29916" x="10126663" y="4452938"/>
          <p14:tracePt t="29924" x="10175875" y="4445000"/>
          <p14:tracePt t="29932" x="10217150" y="4445000"/>
          <p14:tracePt t="29940" x="10250488" y="4429125"/>
          <p14:tracePt t="29947" x="10258425" y="4429125"/>
          <p14:tracePt t="29956" x="10267950" y="4429125"/>
          <p14:tracePt t="29972" x="10283825" y="4421188"/>
          <p14:tracePt t="29988" x="10309225" y="4421188"/>
          <p14:tracePt t="29996" x="10340975" y="4421188"/>
          <p14:tracePt t="30004" x="10415588" y="4421188"/>
          <p14:tracePt t="30011" x="10531475" y="4421188"/>
          <p14:tracePt t="30020" x="10639425" y="4421188"/>
          <p14:tracePt t="30028" x="10755313" y="4421188"/>
          <p14:tracePt t="30037" x="10853738" y="4421188"/>
          <p14:tracePt t="30044" x="10944225" y="4421188"/>
          <p14:tracePt t="30052" x="11036300" y="4421188"/>
          <p14:tracePt t="30059" x="11109325" y="4421188"/>
          <p14:tracePt t="30068" x="11150600" y="4421188"/>
          <p14:tracePt t="30076" x="11176000" y="4421188"/>
          <p14:tracePt t="31005" x="11160125" y="4421188"/>
          <p14:tracePt t="31013" x="11134725" y="4421188"/>
          <p14:tracePt t="31020" x="11101388" y="4421188"/>
          <p14:tracePt t="31028" x="11077575" y="4411663"/>
          <p14:tracePt t="31037" x="11052175" y="4411663"/>
          <p14:tracePt t="31043" x="11018838" y="4395788"/>
          <p14:tracePt t="31052" x="10985500" y="4395788"/>
          <p14:tracePt t="31060" x="10944225" y="4387850"/>
          <p14:tracePt t="31067" x="10895013" y="4387850"/>
          <p14:tracePt t="31075" x="10869613" y="4387850"/>
          <p14:tracePt t="31084" x="10845800" y="4387850"/>
          <p14:tracePt t="31100" x="10828338" y="4387850"/>
          <p14:tracePt t="31107" x="10828338" y="4395788"/>
          <p14:tracePt t="31741" x="10820400" y="4387850"/>
          <p14:tracePt t="31749" x="10812463" y="4379913"/>
          <p14:tracePt t="31757" x="10804525" y="4379913"/>
          <p14:tracePt t="31765" x="10796588" y="4370388"/>
          <p14:tracePt t="31782" x="10796588" y="4354513"/>
          <p14:tracePt t="31789" x="10796588" y="4346575"/>
          <p14:tracePt t="31804" x="10796588" y="4338638"/>
          <p14:tracePt t="31821" x="10796588" y="4329113"/>
          <p14:tracePt t="31829" x="10796588" y="4313238"/>
          <p14:tracePt t="31838" x="10787063" y="4305300"/>
          <p14:tracePt t="31844" x="10779125" y="4287838"/>
          <p14:tracePt t="31854" x="10779125" y="4279900"/>
          <p14:tracePt t="31908" x="10779125" y="4271963"/>
          <p14:tracePt t="31915" x="10771188" y="4271963"/>
          <p14:tracePt t="31925" x="10763250" y="4271963"/>
          <p14:tracePt t="31932" x="10745788" y="4271963"/>
          <p14:tracePt t="31940" x="10704513" y="4271963"/>
          <p14:tracePt t="31948" x="10639425" y="4287838"/>
          <p14:tracePt t="31957" x="10556875" y="4287838"/>
          <p14:tracePt t="31963" x="10433050" y="4305300"/>
          <p14:tracePt t="31972" x="10350500" y="4305300"/>
          <p14:tracePt t="31980" x="10234613" y="4305300"/>
          <p14:tracePt t="31987" x="10085388" y="4305300"/>
          <p14:tracePt t="31995" x="9894888" y="4346575"/>
          <p14:tracePt t="32004" x="9747250" y="4362450"/>
          <p14:tracePt t="32012" x="9574213" y="4403725"/>
          <p14:tracePt t="32021" x="9409113" y="4411663"/>
          <p14:tracePt t="32028" x="9234488" y="4437063"/>
          <p14:tracePt t="32036" x="9086850" y="4470400"/>
          <p14:tracePt t="32044" x="8963025" y="4478338"/>
          <p14:tracePt t="32053" x="8837613" y="4503738"/>
          <p14:tracePt t="32060" x="8723313" y="4511675"/>
          <p14:tracePt t="32069" x="8615363" y="4511675"/>
          <p14:tracePt t="32076" x="8491538" y="4527550"/>
          <p14:tracePt t="32084" x="8342313" y="4535488"/>
          <p14:tracePt t="32091" x="8210550" y="4560888"/>
          <p14:tracePt t="32100" x="8070850" y="4576763"/>
          <p14:tracePt t="32108" x="7937500" y="4602163"/>
          <p14:tracePt t="32116" x="7839075" y="4610100"/>
          <p14:tracePt t="32123" x="7756525" y="4627563"/>
          <p14:tracePt t="32132" x="7697788" y="4635500"/>
          <p14:tracePt t="32142" x="7666038" y="4635500"/>
          <p14:tracePt t="32147" x="7615238" y="4643438"/>
          <p14:tracePt t="32156" x="7599363" y="4643438"/>
          <p14:tracePt t="32164" x="7591425" y="4643438"/>
          <p14:tracePt t="32172" x="7558088" y="4643438"/>
          <p14:tracePt t="32180" x="7532688" y="4643438"/>
          <p14:tracePt t="32189" x="7491413" y="4643438"/>
          <p14:tracePt t="32196" x="7459663" y="4643438"/>
          <p14:tracePt t="32205" x="7434263" y="4643438"/>
          <p14:tracePt t="32212" x="7408863" y="4651375"/>
          <p14:tracePt t="32220" x="7392988" y="4651375"/>
          <p14:tracePt t="32228" x="7385050" y="4660900"/>
          <p14:tracePt t="32244" x="7367588" y="4668838"/>
          <p14:tracePt t="32252" x="7359650" y="4668838"/>
          <p14:tracePt t="32260" x="7351713" y="4668838"/>
          <p14:tracePt t="32268" x="7334250" y="4676775"/>
          <p14:tracePt t="32276" x="7318375" y="4684713"/>
          <p14:tracePt t="32284" x="7302500" y="4684713"/>
          <p14:tracePt t="32292" x="7285038" y="4684713"/>
          <p14:tracePt t="32300" x="7269163" y="4684713"/>
          <p14:tracePt t="32308" x="7261225" y="4684713"/>
          <p14:tracePt t="32316" x="7261225" y="4692650"/>
          <p14:tracePt t="32324" x="7243763" y="4692650"/>
          <p14:tracePt t="32331" x="7210425" y="4710113"/>
          <p14:tracePt t="32340" x="7202488" y="4710113"/>
          <p14:tracePt t="32348" x="7186613" y="4710113"/>
          <p14:tracePt t="32356" x="7169150" y="4718050"/>
          <p14:tracePt t="32363" x="7145338" y="4718050"/>
          <p14:tracePt t="32372" x="7112000" y="4725988"/>
          <p14:tracePt t="32380" x="7096125" y="4725988"/>
          <p14:tracePt t="32388" x="7070725" y="4725988"/>
          <p14:tracePt t="32396" x="7045325" y="4733925"/>
          <p14:tracePt t="32436" x="7029450" y="4743450"/>
          <p14:tracePt t="32468" x="7004050" y="4743450"/>
          <p14:tracePt t="32476" x="6980238" y="4743450"/>
          <p14:tracePt t="32484" x="6954838" y="4743450"/>
          <p14:tracePt t="32492" x="6931025" y="4743450"/>
          <p14:tracePt t="32500" x="6897688" y="4743450"/>
          <p14:tracePt t="32508" x="6856413" y="4733925"/>
          <p14:tracePt t="32516" x="6815138" y="4725988"/>
          <p14:tracePt t="32524" x="6773863" y="4710113"/>
          <p14:tracePt t="32533" x="6748463" y="4710113"/>
          <p14:tracePt t="32540" x="6715125" y="4702175"/>
          <p14:tracePt t="32549" x="6665913" y="4702175"/>
          <p14:tracePt t="32556" x="6608763" y="4692650"/>
          <p14:tracePt t="32564" x="6567488" y="4684713"/>
          <p14:tracePt t="32571" x="6508750" y="4676775"/>
          <p14:tracePt t="32580" x="6451600" y="4668838"/>
          <p14:tracePt t="32588" x="6384925" y="4660900"/>
          <p14:tracePt t="32596" x="6318250" y="4651375"/>
          <p14:tracePt t="32606" x="6261100" y="4643438"/>
          <p14:tracePt t="32612" x="6203950" y="4627563"/>
          <p14:tracePt t="32621" x="6145213" y="4627563"/>
          <p14:tracePt t="32628" x="6088063" y="4618038"/>
          <p14:tracePt t="32636" x="6029325" y="4610100"/>
          <p14:tracePt t="32644" x="5972175" y="4602163"/>
          <p14:tracePt t="32653" x="5922963" y="4602163"/>
          <p14:tracePt t="32661" x="5873750" y="4586288"/>
          <p14:tracePt t="32669" x="5848350" y="4586288"/>
          <p14:tracePt t="32676" x="5815013" y="4576763"/>
          <p14:tracePt t="32685" x="5799138" y="4576763"/>
          <p14:tracePt t="32692" x="5773738" y="4576763"/>
          <p14:tracePt t="32700" x="5748338" y="4576763"/>
          <p14:tracePt t="32707" x="5740400" y="4568825"/>
          <p14:tracePt t="32805" x="5732463" y="4560888"/>
          <p14:tracePt t="33403" x="5732463" y="4552950"/>
          <p14:tracePt t="33467" x="5732463" y="4545013"/>
          <p14:tracePt t="33531" x="5732463" y="4527550"/>
          <p14:tracePt t="33539" x="5740400" y="4527550"/>
          <p14:tracePt t="33555" x="5740400" y="4519613"/>
          <p14:tracePt t="33563" x="5757863" y="4511675"/>
          <p14:tracePt t="33580" x="5773738" y="4503738"/>
          <p14:tracePt t="33587" x="5799138" y="4494213"/>
          <p14:tracePt t="33596" x="5848350" y="4470400"/>
          <p14:tracePt t="33603" x="5905500" y="4462463"/>
          <p14:tracePt t="33612" x="5964238" y="4452938"/>
          <p14:tracePt t="33619" x="6038850" y="4452938"/>
          <p14:tracePt t="33629" x="6129338" y="4437063"/>
          <p14:tracePt t="33636" x="6235700" y="4437063"/>
          <p14:tracePt t="33644" x="6361113" y="4437063"/>
          <p14:tracePt t="33651" x="6475413" y="4437063"/>
          <p14:tracePt t="33659" x="6599238" y="4437063"/>
          <p14:tracePt t="33668" x="6707188" y="4437063"/>
          <p14:tracePt t="33675" x="6805613" y="4437063"/>
          <p14:tracePt t="33684" x="6872288" y="4437063"/>
          <p14:tracePt t="33691" x="6938963" y="4437063"/>
          <p14:tracePt t="33699" x="6962775" y="4437063"/>
          <p14:tracePt t="33707" x="6972300" y="4437063"/>
          <p14:tracePt t="33715" x="6980238" y="4437063"/>
          <p14:tracePt t="35373" x="6972300" y="4437063"/>
          <p14:tracePt t="35381" x="6954838" y="4445000"/>
          <p14:tracePt t="35389" x="6946900" y="4445000"/>
          <p14:tracePt t="35397" x="6931025" y="4452938"/>
          <p14:tracePt t="35404" x="6905625" y="4452938"/>
          <p14:tracePt t="35412" x="6872288" y="4462463"/>
          <p14:tracePt t="35419" x="6838950" y="4462463"/>
          <p14:tracePt t="35428" x="6805613" y="4462463"/>
          <p14:tracePt t="35436" x="6756400" y="4470400"/>
          <p14:tracePt t="35444" x="6691313" y="4470400"/>
          <p14:tracePt t="35452" x="6616700" y="4470400"/>
          <p14:tracePt t="35459" x="6526213" y="4470400"/>
          <p14:tracePt t="35469" x="6434138" y="4470400"/>
          <p14:tracePt t="35476" x="6335713" y="4470400"/>
          <p14:tracePt t="35484" x="6253163" y="4470400"/>
          <p14:tracePt t="35492" x="6162675" y="4462463"/>
          <p14:tracePt t="35501" x="6088063" y="4452938"/>
          <p14:tracePt t="35508" x="6005513" y="4429125"/>
          <p14:tracePt t="35517" x="5946775" y="4403725"/>
          <p14:tracePt t="35523" x="5864225" y="4395788"/>
          <p14:tracePt t="35532" x="5830888" y="4387850"/>
          <p14:tracePt t="35540" x="5815013" y="4370388"/>
          <p14:tracePt t="35548" x="5789613" y="4362450"/>
          <p14:tracePt t="35556" x="5789613" y="4354513"/>
          <p14:tracePt t="35564" x="5773738" y="4346575"/>
          <p14:tracePt t="35572" x="5765800" y="4338638"/>
          <p14:tracePt t="35588" x="5740400" y="4321175"/>
          <p14:tracePt t="35596" x="5724525" y="4313238"/>
          <p14:tracePt t="35604" x="5699125" y="4305300"/>
          <p14:tracePt t="35612" x="5665788" y="4287838"/>
          <p14:tracePt t="35620" x="5641975" y="4279900"/>
          <p14:tracePt t="35628" x="5592763" y="4254500"/>
          <p14:tracePt t="35637" x="5567363" y="4246563"/>
          <p14:tracePt t="35644" x="5559425" y="4246563"/>
          <p14:tracePt t="35653" x="5551488" y="4238625"/>
          <p14:tracePt t="36805" x="5541963" y="4238625"/>
          <p14:tracePt t="37150" x="5541963" y="4222750"/>
          <p14:tracePt t="37157" x="5551488" y="4197350"/>
          <p14:tracePt t="37165" x="5551488" y="4164013"/>
          <p14:tracePt t="37173" x="5551488" y="4148138"/>
          <p14:tracePt t="37181" x="5559425" y="4114800"/>
          <p14:tracePt t="37189" x="5575300" y="4065588"/>
          <p14:tracePt t="37197" x="5575300" y="4024313"/>
          <p14:tracePt t="37205" x="5583238" y="3975100"/>
          <p14:tracePt t="37213" x="5583238" y="3941763"/>
          <p14:tracePt t="37221" x="5583238" y="3908425"/>
          <p14:tracePt t="37229" x="5583238" y="3883025"/>
          <p14:tracePt t="37237" x="5583238" y="3875088"/>
          <p14:tracePt t="37245" x="5575300" y="3849688"/>
          <p14:tracePt t="37254" x="5567363" y="3841750"/>
          <p14:tracePt t="37261" x="5551488" y="3825875"/>
          <p14:tracePt t="37269" x="5551488" y="3817938"/>
          <p14:tracePt t="37277" x="5551488" y="3808413"/>
          <p14:tracePt t="37285" x="5551488" y="3800475"/>
          <p14:tracePt t="37293" x="5551488" y="3792538"/>
          <p14:tracePt t="37302" x="5551488" y="3784600"/>
          <p14:tracePt t="37308" x="5541963" y="3767138"/>
          <p14:tracePt t="37318" x="5541963" y="3751263"/>
          <p14:tracePt t="37324" x="5541963" y="3735388"/>
          <p14:tracePt t="37334" x="5541963" y="3725863"/>
          <p14:tracePt t="37340" x="5541963" y="3709988"/>
          <p14:tracePt t="37347" x="5541963" y="3702050"/>
          <p14:tracePt t="37355" x="5541963" y="3676650"/>
          <p14:tracePt t="37372" x="5541963" y="3660775"/>
          <p14:tracePt t="37380" x="5541963" y="3652838"/>
          <p14:tracePt t="37387" x="5541963" y="3627438"/>
          <p14:tracePt t="37395" x="5534025" y="3602038"/>
          <p14:tracePt t="37403" x="5526088" y="3578225"/>
          <p14:tracePt t="37411" x="5510213" y="3560763"/>
          <p14:tracePt t="37419" x="5500688" y="3552825"/>
          <p14:tracePt t="37428" x="5500688" y="3544888"/>
          <p14:tracePt t="37436" x="5484813" y="3536950"/>
          <p14:tracePt t="37452" x="5484813" y="3527425"/>
          <p14:tracePt t="37580" x="5476875" y="3527425"/>
          <p14:tracePt t="37876" x="5468938" y="3536950"/>
          <p14:tracePt t="37892" x="5468938" y="3544888"/>
          <p14:tracePt t="37909" x="5459413" y="3552825"/>
          <p14:tracePt t="37924" x="5459413" y="3560763"/>
          <p14:tracePt t="37933" x="5451475" y="3568700"/>
          <p14:tracePt t="37940" x="5451475" y="3578225"/>
          <p14:tracePt t="37948" x="5443538" y="3586163"/>
          <p14:tracePt t="37958" x="5443538" y="3594100"/>
          <p14:tracePt t="37965" x="5435600" y="3611563"/>
          <p14:tracePt t="37981" x="5435600" y="3619500"/>
          <p14:tracePt t="37996" x="5435600" y="3627438"/>
          <p14:tracePt t="38254" x="5435600" y="3635375"/>
          <p14:tracePt t="38261" x="5427663" y="3635375"/>
          <p14:tracePt t="38268" x="5427663" y="3652838"/>
          <p14:tracePt t="38276" x="5418138" y="3660775"/>
          <p14:tracePt t="38285" x="5410200" y="3676650"/>
          <p14:tracePt t="38292" x="5410200" y="3684588"/>
          <p14:tracePt t="38299" x="5410200" y="3694113"/>
          <p14:tracePt t="38308" x="5402263" y="3709988"/>
          <p14:tracePt t="38332" x="5394325" y="3725863"/>
          <p14:tracePt t="38622" x="5394325" y="3735388"/>
          <p14:tracePt t="38645" x="5394325" y="3743325"/>
          <p14:tracePt t="38653" x="5394325" y="3751263"/>
          <p14:tracePt t="38662" x="5394325" y="3759200"/>
          <p14:tracePt t="38677" x="5394325" y="3767138"/>
          <p14:tracePt t="38693" x="5394325" y="3776663"/>
          <p14:tracePt t="39029" x="5410200" y="3776663"/>
          <p14:tracePt t="39037" x="5476875" y="3776663"/>
          <p14:tracePt t="39045" x="5559425" y="3776663"/>
          <p14:tracePt t="39053" x="5657850" y="3776663"/>
          <p14:tracePt t="39061" x="5789613" y="3800475"/>
          <p14:tracePt t="39069" x="5905500" y="3800475"/>
          <p14:tracePt t="39077" x="6038850" y="3800475"/>
          <p14:tracePt t="39085" x="6153150" y="3800475"/>
          <p14:tracePt t="39093" x="6253163" y="3800475"/>
          <p14:tracePt t="39101" x="6361113" y="3817938"/>
          <p14:tracePt t="39110" x="6467475" y="3841750"/>
          <p14:tracePt t="39118" x="6550025" y="3849688"/>
          <p14:tracePt t="39125" x="6591300" y="3859213"/>
          <p14:tracePt t="39134" x="6640513" y="3867150"/>
          <p14:tracePt t="39189" x="6640513" y="3875088"/>
          <p14:tracePt t="39197" x="6640513" y="3883025"/>
          <p14:tracePt t="39206" x="6640513" y="3890963"/>
          <p14:tracePt t="39213" x="6624638" y="3900488"/>
          <p14:tracePt t="39221" x="6616700" y="3916363"/>
          <p14:tracePt t="39229" x="6591300" y="3941763"/>
          <p14:tracePt t="39237" x="6567488" y="3957638"/>
          <p14:tracePt t="39245" x="6550025" y="3975100"/>
          <p14:tracePt t="39255" x="6526213" y="3990975"/>
          <p14:tracePt t="39261" x="6500813" y="4016375"/>
          <p14:tracePt t="39270" x="6451600" y="4057650"/>
          <p14:tracePt t="39277" x="6434138" y="4073525"/>
          <p14:tracePt t="39286" x="6384925" y="4106863"/>
          <p14:tracePt t="39293" x="6361113" y="4130675"/>
          <p14:tracePt t="39300" x="6327775" y="4148138"/>
          <p14:tracePt t="39309" x="6294438" y="4164013"/>
          <p14:tracePt t="39318" x="6276975" y="4171950"/>
          <p14:tracePt t="39325" x="6253163" y="4181475"/>
          <p14:tracePt t="39334" x="6245225" y="4181475"/>
          <p14:tracePt t="39365" x="6235700" y="4181475"/>
          <p14:tracePt t="39373" x="6219825" y="4181475"/>
          <p14:tracePt t="39382" x="6186488" y="4181475"/>
          <p14:tracePt t="39389" x="6103938" y="4181475"/>
          <p14:tracePt t="39397" x="6013450" y="4164013"/>
          <p14:tracePt t="39405" x="5915025" y="4140200"/>
          <p14:tracePt t="39414" x="5807075" y="4122738"/>
          <p14:tracePt t="39424" x="5683250" y="4098925"/>
          <p14:tracePt t="39428" x="5534025" y="4081463"/>
          <p14:tracePt t="39437" x="5410200" y="4073525"/>
          <p14:tracePt t="39445" x="5270500" y="4048125"/>
          <p14:tracePt t="39455" x="5146675" y="4032250"/>
          <p14:tracePt t="39460" x="5038725" y="4032250"/>
          <p14:tracePt t="39470" x="4948238" y="3998913"/>
          <p14:tracePt t="39476" x="4881563" y="3998913"/>
          <p14:tracePt t="39486" x="4848225" y="3998913"/>
          <p14:tracePt t="39492" x="4840288" y="3998913"/>
          <p14:tracePt t="39589" x="4832350" y="3998913"/>
          <p14:tracePt t="39596" x="4824413" y="3998913"/>
          <p14:tracePt t="39605" x="4806950" y="4016375"/>
          <p14:tracePt t="39748" x="4814888" y="4016375"/>
          <p14:tracePt t="39755" x="4824413" y="4016375"/>
          <p14:tracePt t="39764" x="4848225" y="4016375"/>
          <p14:tracePt t="39772" x="4873625" y="4016375"/>
          <p14:tracePt t="39781" x="4922838" y="4016375"/>
          <p14:tracePt t="39789" x="4989513" y="4016375"/>
          <p14:tracePt t="39797" x="5030788" y="4016375"/>
          <p14:tracePt t="39805" x="5095875" y="4016375"/>
          <p14:tracePt t="39813" x="5154613" y="4016375"/>
          <p14:tracePt t="39821" x="5195888" y="4016375"/>
          <p14:tracePt t="39830" x="5229225" y="4016375"/>
          <p14:tracePt t="39837" x="5270500" y="4006850"/>
          <p14:tracePt t="39846" x="5278438" y="3998913"/>
          <p14:tracePt t="39853" x="5286375" y="3998913"/>
          <p14:tracePt t="39870" x="5294313" y="3990975"/>
          <p14:tracePt t="39887" x="5294313" y="3983038"/>
          <p14:tracePt t="39901" x="5311775" y="3965575"/>
          <p14:tracePt t="39913" x="5319713" y="3957638"/>
          <p14:tracePt t="39916" x="5327650" y="3941763"/>
          <p14:tracePt t="39924" x="5335588" y="3932238"/>
          <p14:tracePt t="39931" x="5353050" y="3916363"/>
          <p14:tracePt t="39939" x="5368925" y="3867150"/>
          <p14:tracePt t="39948" x="5386388" y="3849688"/>
          <p14:tracePt t="39956" x="5402263" y="3808413"/>
          <p14:tracePt t="39964" x="5410200" y="3767138"/>
          <p14:tracePt t="39971" x="5418138" y="3735388"/>
          <p14:tracePt t="39980" x="5427663" y="3702050"/>
          <p14:tracePt t="39987" x="5427663" y="3660775"/>
          <p14:tracePt t="39995" x="5427663" y="3635375"/>
          <p14:tracePt t="40004" x="5427663" y="3627438"/>
          <p14:tracePt t="40012" x="5427663" y="3611563"/>
          <p14:tracePt t="40020" x="5418138" y="3602038"/>
          <p14:tracePt t="40036" x="5410200" y="3602038"/>
          <p14:tracePt t="40043" x="5394325" y="3602038"/>
          <p14:tracePt t="40051" x="5376863" y="3602038"/>
          <p14:tracePt t="40060" x="5319713" y="3602038"/>
          <p14:tracePt t="40067" x="5237163" y="3611563"/>
          <p14:tracePt t="40075" x="5170488" y="3635375"/>
          <p14:tracePt t="40084" x="5080000" y="3660775"/>
          <p14:tracePt t="40092" x="4948238" y="3725863"/>
          <p14:tracePt t="40100" x="4840288" y="3784600"/>
          <p14:tracePt t="40107" x="4757738" y="3825875"/>
          <p14:tracePt t="40117" x="4691063" y="3883025"/>
          <p14:tracePt t="40123" x="4649788" y="3949700"/>
          <p14:tracePt t="40132" x="4649788" y="4006850"/>
          <p14:tracePt t="40139" x="4649788" y="4048125"/>
          <p14:tracePt t="40149" x="4649788" y="4098925"/>
          <p14:tracePt t="40155" x="4691063" y="4140200"/>
          <p14:tracePt t="40163" x="4732338" y="4181475"/>
          <p14:tracePt t="40172" x="4783138" y="4197350"/>
          <p14:tracePt t="40179" x="4832350" y="4222750"/>
          <p14:tracePt t="40188" x="4873625" y="4230688"/>
          <p14:tracePt t="40195" x="4906963" y="4230688"/>
          <p14:tracePt t="40203" x="4930775" y="4230688"/>
          <p14:tracePt t="40211" x="4956175" y="4230688"/>
          <p14:tracePt t="40220" x="4964113" y="4230688"/>
          <p14:tracePt t="40227" x="4981575" y="4230688"/>
          <p14:tracePt t="40236" x="4997450" y="4230688"/>
          <p14:tracePt t="40243" x="5030788" y="4205288"/>
          <p14:tracePt t="40253" x="5054600" y="4164013"/>
          <p14:tracePt t="40260" x="5095875" y="4122738"/>
          <p14:tracePt t="40268" x="5121275" y="4081463"/>
          <p14:tracePt t="40275" x="5146675" y="4032250"/>
          <p14:tracePt t="40283" x="5162550" y="3998913"/>
          <p14:tracePt t="40292" x="5162550" y="3949700"/>
          <p14:tracePt t="40299" x="5178425" y="3924300"/>
          <p14:tracePt t="40307" x="5178425" y="3916363"/>
          <p14:tracePt t="40316" x="5170488" y="3890963"/>
          <p14:tracePt t="40324" x="5162550" y="3875088"/>
          <p14:tracePt t="40333" x="5154613" y="3875088"/>
          <p14:tracePt t="40340" x="5129213" y="3867150"/>
          <p14:tracePt t="40348" x="5121275" y="3867150"/>
          <p14:tracePt t="40356" x="5105400" y="3867150"/>
          <p14:tracePt t="40364" x="5087938" y="3867150"/>
          <p14:tracePt t="40371" x="5046663" y="3883025"/>
          <p14:tracePt t="40379" x="5005388" y="3932238"/>
          <p14:tracePt t="40388" x="4972050" y="4006850"/>
          <p14:tracePt t="40396" x="4956175" y="4073525"/>
          <p14:tracePt t="40403" x="4940300" y="4106863"/>
          <p14:tracePt t="40411" x="4930775" y="4148138"/>
          <p14:tracePt t="40420" x="4930775" y="4156075"/>
          <p14:tracePt t="40428" x="4930775" y="4164013"/>
          <p14:tracePt t="40435" x="4940300" y="4171950"/>
          <p14:tracePt t="40444" x="4964113" y="4171950"/>
          <p14:tracePt t="40451" x="4997450" y="4171950"/>
          <p14:tracePt t="40459" x="5038725" y="4171950"/>
          <p14:tracePt t="40467" x="5087938" y="4164013"/>
          <p14:tracePt t="40476" x="5121275" y="4148138"/>
          <p14:tracePt t="40485" x="5162550" y="4130675"/>
          <p14:tracePt t="40491" x="5170488" y="4114800"/>
          <p14:tracePt t="40500" x="5187950" y="4106863"/>
          <p14:tracePt t="40507" x="5187950" y="4098925"/>
          <p14:tracePt t="40523" x="5187950" y="4089400"/>
          <p14:tracePt t="40540" x="5187950" y="4081463"/>
          <p14:tracePt t="40555" x="5187950" y="4065588"/>
          <p14:tracePt t="40587" x="5178425" y="4073525"/>
          <p14:tracePt t="40604" x="5170488" y="4073525"/>
          <p14:tracePt t="40611" x="5170488" y="4081463"/>
          <p14:tracePt t="40619" x="5170488" y="4089400"/>
          <p14:tracePt t="40628" x="5170488" y="4098925"/>
          <p14:tracePt t="40644" x="5170488" y="4106863"/>
          <p14:tracePt t="40652" x="5178425" y="4106863"/>
          <p14:tracePt t="40660" x="5187950" y="4106863"/>
          <p14:tracePt t="40676" x="5195888" y="4114800"/>
          <p14:tracePt t="40693" x="5203825" y="4114800"/>
          <p14:tracePt t="40715" x="5211763" y="4114800"/>
          <p14:tracePt t="40724" x="5270500" y="4114800"/>
          <p14:tracePt t="40731" x="5335588" y="4114800"/>
          <p14:tracePt t="40739" x="5418138" y="4122738"/>
          <p14:tracePt t="40748" x="5559425" y="4140200"/>
          <p14:tracePt t="40755" x="5691188" y="4164013"/>
          <p14:tracePt t="40764" x="5815013" y="4181475"/>
          <p14:tracePt t="40771" x="5938838" y="4189413"/>
          <p14:tracePt t="40779" x="6021388" y="4205288"/>
          <p14:tracePt t="40787" x="6111875" y="4230688"/>
          <p14:tracePt t="40796" x="6137275" y="4230688"/>
          <p14:tracePt t="40804" x="6153150" y="4238625"/>
          <p14:tracePt t="40812" x="6153150" y="4246563"/>
          <p14:tracePt t="40828" x="6145213" y="4264025"/>
          <p14:tracePt t="40835" x="6145213" y="4271963"/>
          <p14:tracePt t="40845" x="6129338" y="4287838"/>
          <p14:tracePt t="40852" x="6111875" y="4305300"/>
          <p14:tracePt t="40860" x="6096000" y="4321175"/>
          <p14:tracePt t="40868" x="6096000" y="4338638"/>
          <p14:tracePt t="40876" x="6096000" y="4362450"/>
          <p14:tracePt t="40884" x="6096000" y="4387850"/>
          <p14:tracePt t="40900" x="6096000" y="4429125"/>
          <p14:tracePt t="40907" x="6096000" y="4452938"/>
          <p14:tracePt t="40915" x="6096000" y="4462463"/>
          <p14:tracePt t="40924" x="6096000" y="4470400"/>
          <p14:tracePt t="40932" x="6096000" y="4478338"/>
          <p14:tracePt t="40939" x="6096000" y="4486275"/>
          <p14:tracePt t="40948" x="6096000" y="4503738"/>
          <p14:tracePt t="40955" x="6096000" y="4511675"/>
          <p14:tracePt t="40964" x="6103938" y="4535488"/>
          <p14:tracePt t="41067" x="6103938" y="4545013"/>
          <p14:tracePt t="41076" x="6103938" y="4560888"/>
          <p14:tracePt t="41083" x="6103938" y="4568825"/>
          <p14:tracePt t="41091" x="6103938" y="4586288"/>
          <p14:tracePt t="41099" x="6103938" y="4602163"/>
          <p14:tracePt t="41107" x="6096000" y="4618038"/>
          <p14:tracePt t="41116" x="6070600" y="4635500"/>
          <p14:tracePt t="41123" x="6054725" y="4660900"/>
          <p14:tracePt t="41205" x="6038850" y="4660900"/>
          <p14:tracePt t="41261" x="6029325" y="4660900"/>
          <p14:tracePt t="41285" x="6013450" y="4660900"/>
          <p14:tracePt t="41301" x="6005513" y="4660900"/>
          <p14:tracePt t="41309" x="5997575" y="4660900"/>
          <p14:tracePt t="41316" x="5988050" y="4651375"/>
          <p14:tracePt t="41324" x="5980113" y="4651375"/>
          <p14:tracePt t="41356" x="5972175" y="4643438"/>
          <p14:tracePt t="41371" x="5972175" y="4635500"/>
          <p14:tracePt t="41387" x="5964238" y="4627563"/>
          <p14:tracePt t="41396" x="5956300" y="4627563"/>
          <p14:tracePt t="41403" x="5946775" y="4610100"/>
          <p14:tracePt t="41411" x="5930900" y="4594225"/>
          <p14:tracePt t="41420" x="5922963" y="4568825"/>
          <p14:tracePt t="41428" x="5922963" y="4535488"/>
          <p14:tracePt t="41435" x="5905500" y="4494213"/>
          <p14:tracePt t="41444" x="5889625" y="4462463"/>
          <p14:tracePt t="41452" x="5889625" y="4437063"/>
          <p14:tracePt t="41460" x="5889625" y="4403725"/>
          <p14:tracePt t="41468" x="5889625" y="4370388"/>
          <p14:tracePt t="41476" x="5889625" y="4346575"/>
          <p14:tracePt t="41483" x="5889625" y="4313238"/>
          <p14:tracePt t="41492" x="5889625" y="4297363"/>
          <p14:tracePt t="41500" x="5889625" y="4264025"/>
          <p14:tracePt t="41507" x="5905500" y="4230688"/>
          <p14:tracePt t="41516" x="5905500" y="4205288"/>
          <p14:tracePt t="41524" x="5922963" y="4181475"/>
          <p14:tracePt t="41532" x="5930900" y="4156075"/>
          <p14:tracePt t="41539" x="5946775" y="4130675"/>
          <p14:tracePt t="41549" x="5980113" y="4089400"/>
          <p14:tracePt t="41555" x="5988050" y="4081463"/>
          <p14:tracePt t="41565" x="6021388" y="4057650"/>
          <p14:tracePt t="41572" x="6038850" y="4024313"/>
          <p14:tracePt t="41581" x="6070600" y="3990975"/>
          <p14:tracePt t="41587" x="6088063" y="3983038"/>
          <p14:tracePt t="41596" x="6103938" y="3965575"/>
          <p14:tracePt t="41605" x="6129338" y="3957638"/>
          <p14:tracePt t="41612" x="6145213" y="3941763"/>
          <p14:tracePt t="41620" x="6162675" y="3932238"/>
          <p14:tracePt t="41628" x="6170613" y="3924300"/>
          <p14:tracePt t="41636" x="6203950" y="3916363"/>
          <p14:tracePt t="41644" x="6219825" y="3916363"/>
          <p14:tracePt t="41652" x="6235700" y="3900488"/>
          <p14:tracePt t="41660" x="6261100" y="3890963"/>
          <p14:tracePt t="41668" x="6286500" y="3890963"/>
          <p14:tracePt t="41676" x="6327775" y="3883025"/>
          <p14:tracePt t="41684" x="6361113" y="3883025"/>
          <p14:tracePt t="41692" x="6402388" y="3867150"/>
          <p14:tracePt t="41700" x="6426200" y="3867150"/>
          <p14:tracePt t="41707" x="6451600" y="3867150"/>
          <p14:tracePt t="41716" x="6467475" y="3867150"/>
          <p14:tracePt t="41723" x="6484938" y="3859213"/>
          <p14:tracePt t="41862" x="6492875" y="3859213"/>
          <p14:tracePt t="41997" x="6500813" y="3859213"/>
          <p14:tracePt t="42268" x="6508750" y="3867150"/>
          <p14:tracePt t="42405" x="6500813" y="3867150"/>
          <p14:tracePt t="42413" x="6492875" y="3867150"/>
          <p14:tracePt t="42469" x="6484938" y="3867150"/>
          <p14:tracePt t="42493" x="6475413" y="3867150"/>
          <p14:tracePt t="42565" x="6484938" y="3867150"/>
          <p14:tracePt t="42581" x="6500813" y="3883025"/>
          <p14:tracePt t="42605" x="6508750" y="3883025"/>
          <p14:tracePt t="42621" x="6534150" y="3883025"/>
          <p14:tracePt t="42629" x="6542088" y="3883025"/>
          <p14:tracePt t="42637" x="6567488" y="3883025"/>
          <p14:tracePt t="42645" x="6591300" y="3883025"/>
          <p14:tracePt t="42652" x="6608763" y="3883025"/>
          <p14:tracePt t="42661" x="6632575" y="3883025"/>
          <p14:tracePt t="42669" x="6650038" y="3883025"/>
          <p14:tracePt t="42677" x="6665913" y="3883025"/>
          <p14:tracePt t="42685" x="6673850" y="3883025"/>
          <p14:tracePt t="42694" x="6681788" y="3883025"/>
          <p14:tracePt t="42700" x="6691313" y="3875088"/>
          <p14:tracePt t="42710" x="6699250" y="3859213"/>
          <p14:tracePt t="42717" x="6707188" y="3859213"/>
          <p14:tracePt t="42725" x="6707188" y="3849688"/>
          <p14:tracePt t="42733" x="6707188" y="3841750"/>
          <p14:tracePt t="42741" x="6707188" y="3833813"/>
          <p14:tracePt t="42750" x="6707188" y="3817938"/>
          <p14:tracePt t="42757" x="6707188" y="3808413"/>
          <p14:tracePt t="42773" x="6707188" y="3792538"/>
          <p14:tracePt t="42783" x="6707188" y="3776663"/>
          <p14:tracePt t="42789" x="6699250" y="3776663"/>
          <p14:tracePt t="42798" x="6681788" y="3759200"/>
          <p14:tracePt t="42805" x="6673850" y="3735388"/>
          <p14:tracePt t="42814" x="6665913" y="3725863"/>
          <p14:tracePt t="42821" x="6650038" y="3717925"/>
          <p14:tracePt t="42830" x="6632575" y="3709988"/>
          <p14:tracePt t="42839" x="6616700" y="3702050"/>
          <p14:tracePt t="42847" x="6591300" y="3694113"/>
          <p14:tracePt t="42855" x="6583363" y="3694113"/>
          <p14:tracePt t="42862" x="6557963" y="3694113"/>
          <p14:tracePt t="42868" x="6534150" y="3694113"/>
          <p14:tracePt t="42877" x="6516688" y="3694113"/>
          <p14:tracePt t="42885" x="6492875" y="3694113"/>
          <p14:tracePt t="42903" x="6443663" y="3694113"/>
          <p14:tracePt t="42909" x="6410325" y="3694113"/>
          <p14:tracePt t="42917" x="6361113" y="3702050"/>
          <p14:tracePt t="42925" x="6327775" y="3702050"/>
          <p14:tracePt t="42932" x="6269038" y="3725863"/>
          <p14:tracePt t="42941" x="6211888" y="3735388"/>
          <p14:tracePt t="42950" x="6178550" y="3751263"/>
          <p14:tracePt t="42958" x="6137275" y="3767138"/>
          <p14:tracePt t="42966" x="6103938" y="3776663"/>
          <p14:tracePt t="42973" x="6088063" y="3784600"/>
          <p14:tracePt t="42982" x="6062663" y="3800475"/>
          <p14:tracePt t="43000" x="6054725" y="3817938"/>
          <p14:tracePt t="43006" x="6038850" y="3841750"/>
          <p14:tracePt t="43014" x="6038850" y="3849688"/>
          <p14:tracePt t="43020" x="6038850" y="3859213"/>
          <p14:tracePt t="43028" x="6038850" y="3875088"/>
          <p14:tracePt t="43036" x="6038850" y="3890963"/>
          <p14:tracePt t="43043" x="6038850" y="3908425"/>
          <p14:tracePt t="43051" x="6038850" y="3916363"/>
          <p14:tracePt t="43060" x="6038850" y="3932238"/>
          <p14:tracePt t="43068" x="6070600" y="3957638"/>
          <p14:tracePt t="43076" x="6088063" y="3975100"/>
          <p14:tracePt t="43084" x="6103938" y="3990975"/>
          <p14:tracePt t="43092" x="6145213" y="4006850"/>
          <p14:tracePt t="43100" x="6170613" y="4024313"/>
          <p14:tracePt t="43108" x="6203950" y="4032250"/>
          <p14:tracePt t="43117" x="6227763" y="4057650"/>
          <p14:tracePt t="43125" x="6253163" y="4057650"/>
          <p14:tracePt t="43133" x="6276975" y="4065588"/>
          <p14:tracePt t="43141" x="6302375" y="4065588"/>
          <p14:tracePt t="43148" x="6327775" y="4065588"/>
          <p14:tracePt t="43156" x="6351588" y="4065588"/>
          <p14:tracePt t="43164" x="6392863" y="4065588"/>
          <p14:tracePt t="43172" x="6426200" y="4065588"/>
          <p14:tracePt t="43181" x="6475413" y="4048125"/>
          <p14:tracePt t="43188" x="6526213" y="4024313"/>
          <p14:tracePt t="43197" x="6575425" y="3998913"/>
          <p14:tracePt t="43203" x="6624638" y="3975100"/>
          <p14:tracePt t="43212" x="6657975" y="3949700"/>
          <p14:tracePt t="43220" x="6691313" y="3924300"/>
          <p14:tracePt t="43228" x="6723063" y="3890963"/>
          <p14:tracePt t="43236" x="6723063" y="3883025"/>
          <p14:tracePt t="43243" x="6723063" y="3867150"/>
          <p14:tracePt t="43252" x="6732588" y="3841750"/>
          <p14:tracePt t="43260" x="6732588" y="3825875"/>
          <p14:tracePt t="43269" x="6732588" y="3808413"/>
          <p14:tracePt t="43277" x="6732588" y="3800475"/>
          <p14:tracePt t="43284" x="6723063" y="3776663"/>
          <p14:tracePt t="43292" x="6715125" y="3767138"/>
          <p14:tracePt t="43308" x="6699250" y="3759200"/>
          <p14:tracePt t="43316" x="6681788" y="3751263"/>
          <p14:tracePt t="43324" x="6673850" y="3751263"/>
          <p14:tracePt t="43332" x="6657975" y="3743325"/>
          <p14:tracePt t="43340" x="6632575" y="3743325"/>
          <p14:tracePt t="43348" x="6608763" y="3743325"/>
          <p14:tracePt t="43356" x="6575425" y="3743325"/>
          <p14:tracePt t="43364" x="6526213" y="3743325"/>
          <p14:tracePt t="43372" x="6492875" y="3743325"/>
          <p14:tracePt t="43381" x="6443663" y="3751263"/>
          <p14:tracePt t="43388" x="6410325" y="3767138"/>
          <p14:tracePt t="43397" x="6369050" y="3784600"/>
          <p14:tracePt t="43404" x="6343650" y="3817938"/>
          <p14:tracePt t="43414" x="6335713" y="3825875"/>
          <p14:tracePt t="43420" x="6327775" y="3859213"/>
          <p14:tracePt t="43428" x="6327775" y="3883025"/>
          <p14:tracePt t="43436" x="6327775" y="3908425"/>
          <p14:tracePt t="43444" x="6335713" y="3941763"/>
          <p14:tracePt t="43452" x="6351588" y="3957638"/>
          <p14:tracePt t="43460" x="6369050" y="3983038"/>
          <p14:tracePt t="43468" x="6392863" y="4006850"/>
          <p14:tracePt t="43476" x="6418263" y="4016375"/>
          <p14:tracePt t="43485" x="6434138" y="4024313"/>
          <p14:tracePt t="43492" x="6443663" y="4024313"/>
          <p14:tracePt t="43500" x="6459538" y="4024313"/>
          <p14:tracePt t="43516" x="6467475" y="4024313"/>
          <p14:tracePt t="43532" x="6484938" y="4024313"/>
          <p14:tracePt t="43540" x="6492875" y="4006850"/>
          <p14:tracePt t="43549" x="6492875" y="3998913"/>
          <p14:tracePt t="43556" x="6500813" y="3975100"/>
          <p14:tracePt t="43564" x="6500813" y="3965575"/>
          <p14:tracePt t="43572" x="6500813" y="3949700"/>
          <p14:tracePt t="43581" x="6500813" y="3941763"/>
          <p14:tracePt t="43588" x="6500813" y="3932238"/>
          <p14:tracePt t="43604" x="6500813" y="3924300"/>
          <p14:tracePt t="43620" x="6492875" y="3924300"/>
          <p14:tracePt t="43629" x="6484938" y="3924300"/>
          <p14:tracePt t="43636" x="6475413" y="3924300"/>
          <p14:tracePt t="43644" x="6467475" y="3924300"/>
          <p14:tracePt t="43660" x="6451600" y="3924300"/>
          <p14:tracePt t="43684" x="6443663" y="3924300"/>
          <p14:tracePt t="44782" x="6443663" y="3916363"/>
          <p14:tracePt t="44845" x="6434138" y="3908425"/>
          <p14:tracePt t="44877" x="6434138" y="3916363"/>
          <p14:tracePt t="44885" x="6434138" y="3932238"/>
          <p14:tracePt t="44894" x="6434138" y="3941763"/>
          <p14:tracePt t="44911" x="6434138" y="3957638"/>
          <p14:tracePt t="44931" x="6434138" y="3965575"/>
          <p14:tracePt t="45060" x="6426200" y="3965575"/>
          <p14:tracePt t="45100" x="6418263" y="3965575"/>
          <p14:tracePt t="45237" x="6410325" y="3965575"/>
          <p14:tracePt t="45286" x="6410325" y="3957638"/>
          <p14:tracePt t="45293" x="6410325" y="3941763"/>
          <p14:tracePt t="45302" x="6410325" y="3932238"/>
          <p14:tracePt t="45309" x="6410325" y="3924300"/>
          <p14:tracePt t="45317" x="6410325" y="3900488"/>
          <p14:tracePt t="45325" x="6410325" y="3883025"/>
          <p14:tracePt t="45333" x="6410325" y="3849688"/>
          <p14:tracePt t="45341" x="6410325" y="3817938"/>
          <p14:tracePt t="45349" x="6410325" y="3800475"/>
          <p14:tracePt t="45357" x="6410325" y="3776663"/>
          <p14:tracePt t="45367" x="6418263" y="3759200"/>
          <p14:tracePt t="45373" x="6418263" y="3743325"/>
          <p14:tracePt t="45382" x="6418263" y="3725863"/>
          <p14:tracePt t="45389" x="6418263" y="3717925"/>
          <p14:tracePt t="45398" x="6418263" y="3702050"/>
          <p14:tracePt t="45405" x="6418263" y="3694113"/>
          <p14:tracePt t="45429" x="6418263" y="3684588"/>
          <p14:tracePt t="45453" x="6418263" y="3676650"/>
          <p14:tracePt t="45669" x="6418263" y="3668713"/>
          <p14:tracePt t="45677" x="6418263" y="3660775"/>
          <p14:tracePt t="45687" x="6418263" y="3652838"/>
          <p14:tracePt t="45693" x="6418263" y="3643313"/>
          <p14:tracePt t="45702" x="6418263" y="3627438"/>
          <p14:tracePt t="45709" x="6418263" y="3619500"/>
          <p14:tracePt t="45725" x="6418263" y="3611563"/>
          <p14:tracePt t="46317" x="6426200" y="3611563"/>
          <p14:tracePt t="46333" x="6467475" y="3627438"/>
          <p14:tracePt t="46341" x="6583363" y="3668713"/>
          <p14:tracePt t="46348" x="6781800" y="3725863"/>
          <p14:tracePt t="46356" x="7096125" y="3817938"/>
          <p14:tracePt t="46364" x="7524750" y="3932238"/>
          <p14:tracePt t="46372" x="7988300" y="4048125"/>
          <p14:tracePt t="46380" x="8582025" y="4171950"/>
          <p14:tracePt t="46387" x="9128125" y="4238625"/>
          <p14:tracePt t="46396" x="9721850" y="4329113"/>
          <p14:tracePt t="46404" x="10275888" y="4429125"/>
          <p14:tracePt t="46412" x="10779125" y="4527550"/>
          <p14:tracePt t="46420" x="11217275" y="4610100"/>
          <p14:tracePt t="46428" x="11523663" y="4668838"/>
          <p14:tracePt t="46436" x="11720513" y="4710113"/>
          <p14:tracePt t="46444" x="11861800" y="4718050"/>
          <p14:tracePt t="46452" x="11952288" y="4733925"/>
          <p14:tracePt t="46461" x="11969750" y="4733925"/>
          <p14:tracePt t="46605" x="11985625" y="4733925"/>
          <p14:tracePt t="46621" x="11985625" y="4725988"/>
          <p14:tracePt t="46637" x="11985625" y="4718050"/>
          <p14:tracePt t="46645" x="11985625" y="4702175"/>
          <p14:tracePt t="46653" x="11977688" y="4660900"/>
          <p14:tracePt t="46661" x="11936413" y="4651375"/>
          <p14:tracePt t="46668" x="11869738" y="4610100"/>
          <p14:tracePt t="46676" x="11779250" y="4586288"/>
          <p14:tracePt t="46684" x="11655425" y="4568825"/>
          <p14:tracePt t="46692" x="11531600" y="4560888"/>
          <p14:tracePt t="46700" x="11407775" y="4527550"/>
          <p14:tracePt t="46708" x="11299825" y="4527550"/>
          <p14:tracePt t="46716" x="11209338" y="4511675"/>
          <p14:tracePt t="46724" x="11118850" y="4494213"/>
          <p14:tracePt t="46732" x="11052175" y="4494213"/>
          <p14:tracePt t="46740" x="11010900" y="4486275"/>
          <p14:tracePt t="46748" x="10995025" y="4486275"/>
          <p14:tracePt t="46844" x="11002963" y="4486275"/>
          <p14:tracePt t="46852" x="11010900" y="4486275"/>
          <p14:tracePt t="46861" x="11026775" y="4486275"/>
          <p14:tracePt t="46868" x="11044238" y="4486275"/>
          <p14:tracePt t="46884" x="11052175" y="4486275"/>
          <p14:tracePt t="46981" x="11010900" y="4486275"/>
          <p14:tracePt t="46989" x="10969625" y="4486275"/>
          <p14:tracePt t="46996" x="10902950" y="4486275"/>
          <p14:tracePt t="47005" x="10869613" y="4486275"/>
          <p14:tracePt t="47013" x="10853738" y="4486275"/>
          <p14:tracePt t="47020" x="10845800" y="4486275"/>
          <p14:tracePt t="47084" x="10853738" y="4486275"/>
          <p14:tracePt t="47092" x="10887075" y="4486275"/>
          <p14:tracePt t="47099" x="10902950" y="4486275"/>
          <p14:tracePt t="47109" x="10920413" y="4486275"/>
          <p14:tracePt t="47221" x="10910888" y="4486275"/>
          <p14:tracePt t="47228" x="10902950" y="4494213"/>
          <p14:tracePt t="47292" x="10895013" y="4494213"/>
          <p14:tracePt t="47461" x="10879138" y="4494213"/>
          <p14:tracePt t="47468" x="10853738" y="4494213"/>
          <p14:tracePt t="47477" x="10820400" y="4511675"/>
          <p14:tracePt t="47485" x="10771188" y="4519613"/>
          <p14:tracePt t="47493" x="10704513" y="4519613"/>
          <p14:tracePt t="47502" x="10631488" y="4535488"/>
          <p14:tracePt t="47508" x="10539413" y="4552950"/>
          <p14:tracePt t="47518" x="10448925" y="4560888"/>
          <p14:tracePt t="47525" x="10366375" y="4560888"/>
          <p14:tracePt t="47533" x="10234613" y="4560888"/>
          <p14:tracePt t="47541" x="10093325" y="4560888"/>
          <p14:tracePt t="47549" x="9912350" y="4560888"/>
          <p14:tracePt t="47557" x="9729788" y="4560888"/>
          <p14:tracePt t="47565" x="9482138" y="4560888"/>
          <p14:tracePt t="47573" x="9234488" y="4560888"/>
          <p14:tracePt t="47580" x="8896350" y="4576763"/>
          <p14:tracePt t="47589" x="8516938" y="4576763"/>
          <p14:tracePt t="47598" x="8094663" y="4576763"/>
          <p14:tracePt t="47605" x="7689850" y="4576763"/>
          <p14:tracePt t="47614" x="7219950" y="4576763"/>
          <p14:tracePt t="47621" x="6773863" y="4576763"/>
          <p14:tracePt t="47630" x="6286500" y="4576763"/>
          <p14:tracePt t="47637" x="5840413" y="4576763"/>
          <p14:tracePt t="47646" x="5435600" y="4576763"/>
          <p14:tracePt t="47653" x="5095875" y="4576763"/>
          <p14:tracePt t="47663" x="4806950" y="4576763"/>
          <p14:tracePt t="47669" x="4625975" y="4576763"/>
          <p14:tracePt t="47678" x="4525963" y="4560888"/>
          <p14:tracePt t="47685" x="4468813" y="4552950"/>
          <p14:tracePt t="47694" x="4460875" y="4552950"/>
          <p14:tracePt t="47845" x="4452938" y="4552950"/>
          <p14:tracePt t="47861" x="4443413" y="4594225"/>
          <p14:tracePt t="47878" x="4443413" y="4618038"/>
          <p14:tracePt t="47885" x="4443413" y="4643438"/>
          <p14:tracePt t="47900" x="4443413" y="4660900"/>
          <p14:tracePt t="47909" x="4443413" y="4668838"/>
          <p14:tracePt t="47924" x="4443413" y="4676775"/>
          <p14:tracePt t="47957" x="4443413" y="4684713"/>
          <p14:tracePt t="47981" x="4443413" y="4692650"/>
          <p14:tracePt t="47996" x="4443413" y="4702175"/>
          <p14:tracePt t="48006" x="4443413" y="4710113"/>
          <p14:tracePt t="48021" x="4443413" y="4718050"/>
          <p14:tracePt t="48069" x="4460875" y="4733925"/>
          <p14:tracePt t="48101" x="4468813" y="4743450"/>
          <p14:tracePt t="48149" x="4476750" y="4743450"/>
          <p14:tracePt t="48157" x="4484688" y="4751388"/>
          <p14:tracePt t="48174" x="4494213" y="4751388"/>
          <p14:tracePt t="48180" x="4510088" y="4759325"/>
          <p14:tracePt t="48189" x="4510088" y="4767263"/>
          <p14:tracePt t="48205" x="4518025" y="4767263"/>
          <p14:tracePt t="48222" x="4525963" y="4775200"/>
          <p14:tracePt t="48230" x="4535488" y="4792663"/>
          <p14:tracePt t="48237" x="4559300" y="4800600"/>
          <p14:tracePt t="48246" x="4592638" y="4833938"/>
          <p14:tracePt t="48253" x="4633913" y="4849813"/>
          <p14:tracePt t="48262" x="4659313" y="4867275"/>
          <p14:tracePt t="48269" x="4716463" y="4883150"/>
          <p14:tracePt t="48293" x="4724400" y="4883150"/>
          <p14:tracePt t="48518" x="4724400" y="4875213"/>
          <p14:tracePt t="48533" x="4724400" y="4867275"/>
          <p14:tracePt t="48541" x="4724400" y="4857750"/>
          <p14:tracePt t="48573" x="4724400" y="4849813"/>
          <p14:tracePt t="48629" x="4716463" y="4841875"/>
          <p14:tracePt t="48637" x="4716463" y="4833938"/>
          <p14:tracePt t="48684" x="4708525" y="4826000"/>
          <p14:tracePt t="49053" x="4700588" y="4816475"/>
          <p14:tracePt t="49069" x="4732338" y="4808538"/>
          <p14:tracePt t="49078" x="4732338" y="4800600"/>
          <p14:tracePt t="49093" x="4749800" y="4792663"/>
          <p14:tracePt t="49117" x="4757738" y="4784725"/>
          <p14:tracePt t="49126" x="4765675" y="4784725"/>
          <p14:tracePt t="49132" x="4783138" y="4775200"/>
          <p14:tracePt t="49144" x="4799013" y="4775200"/>
          <p14:tracePt t="49149" x="4824413" y="4767263"/>
          <p14:tracePt t="49158" x="4848225" y="4759325"/>
          <p14:tracePt t="49165" x="4865688" y="4759325"/>
          <p14:tracePt t="49173" x="4899025" y="4759325"/>
          <p14:tracePt t="49182" x="4930775" y="4759325"/>
          <p14:tracePt t="49189" x="4964113" y="4759325"/>
          <p14:tracePt t="49196" x="4997450" y="4759325"/>
          <p14:tracePt t="49205" x="5022850" y="4759325"/>
          <p14:tracePt t="49213" x="5046663" y="4759325"/>
          <p14:tracePt t="49221" x="5064125" y="4759325"/>
          <p14:tracePt t="49317" x="5072063" y="4751388"/>
          <p14:tracePt t="49325" x="5072063" y="4743450"/>
          <p14:tracePt t="49437" x="5080000" y="4743450"/>
          <p14:tracePt t="49444" x="5095875" y="4743450"/>
          <p14:tracePt t="49453" x="5121275" y="4733925"/>
          <p14:tracePt t="49461" x="5137150" y="4725988"/>
          <p14:tracePt t="49469" x="5162550" y="4718050"/>
          <p14:tracePt t="49477" x="5178425" y="4718050"/>
          <p14:tracePt t="49485" x="5187950" y="4718050"/>
          <p14:tracePt t="49493" x="5219700" y="4718050"/>
          <p14:tracePt t="49501" x="5260975" y="4718050"/>
          <p14:tracePt t="49509" x="5319713" y="4718050"/>
          <p14:tracePt t="49516" x="5376863" y="4718050"/>
          <p14:tracePt t="49525" x="5451475" y="4718050"/>
          <p14:tracePt t="49533" x="5510213" y="4718050"/>
          <p14:tracePt t="49541" x="5567363" y="4718050"/>
          <p14:tracePt t="49548" x="5600700" y="4718050"/>
          <p14:tracePt t="49557" x="5634038" y="4718050"/>
          <p14:tracePt t="49565" x="5649913" y="4718050"/>
          <p14:tracePt t="49573" x="5657850" y="4718050"/>
          <p14:tracePt t="49645" x="5665788" y="4718050"/>
          <p14:tracePt t="49661" x="5675313" y="4718050"/>
          <p14:tracePt t="49669" x="5691188" y="4718050"/>
          <p14:tracePt t="49677" x="5699125" y="4718050"/>
          <p14:tracePt t="49685" x="5724525" y="4718050"/>
          <p14:tracePt t="49693" x="5732463" y="4718050"/>
          <p14:tracePt t="49701" x="5748338" y="4718050"/>
          <p14:tracePt t="49708" x="5773738" y="4718050"/>
          <p14:tracePt t="49716" x="5781675" y="4718050"/>
          <p14:tracePt t="49726" x="5799138" y="4718050"/>
          <p14:tracePt t="49733" x="5815013" y="4718050"/>
          <p14:tracePt t="49741" x="5830888" y="4718050"/>
          <p14:tracePt t="49749" x="5864225" y="4718050"/>
          <p14:tracePt t="49757" x="5873750" y="4718050"/>
          <p14:tracePt t="49765" x="5889625" y="4718050"/>
          <p14:tracePt t="49773" x="5897563" y="4718050"/>
          <p14:tracePt t="49781" x="5905500" y="4718050"/>
          <p14:tracePt t="49788" x="5922963" y="4718050"/>
          <p14:tracePt t="49797" x="5930900" y="4718050"/>
          <p14:tracePt t="49805" x="5938838" y="4718050"/>
          <p14:tracePt t="49813" x="5956300" y="4725988"/>
          <p14:tracePt t="49821" x="5972175" y="4725988"/>
          <p14:tracePt t="49829" x="5980113" y="4725988"/>
          <p14:tracePt t="49836" x="5988050" y="4725988"/>
          <p14:tracePt t="49846" x="5997575" y="4725988"/>
          <p14:tracePt t="49909" x="6029325" y="4743450"/>
          <p14:tracePt t="49916" x="6080125" y="4743450"/>
          <p14:tracePt t="49925" x="6153150" y="4759325"/>
          <p14:tracePt t="49933" x="6245225" y="4775200"/>
          <p14:tracePt t="49941" x="6343650" y="4784725"/>
          <p14:tracePt t="49948" x="6459538" y="4792663"/>
          <p14:tracePt t="49956" x="6557963" y="4800600"/>
          <p14:tracePt t="49965" x="6657975" y="4816475"/>
          <p14:tracePt t="49973" x="6748463" y="4826000"/>
          <p14:tracePt t="49983" x="6823075" y="4833938"/>
          <p14:tracePt t="49989" x="6856413" y="4841875"/>
          <p14:tracePt t="49996" x="6872288" y="4841875"/>
          <p14:tracePt t="50101" x="6880225" y="4841875"/>
          <p14:tracePt t="50118" x="6889750" y="4841875"/>
          <p14:tracePt t="50125" x="6905625" y="4841875"/>
          <p14:tracePt t="50133" x="6913563" y="4841875"/>
          <p14:tracePt t="50144" x="6931025" y="4841875"/>
          <p14:tracePt t="50148" x="6938963" y="4841875"/>
          <p14:tracePt t="50157" x="6946900" y="4841875"/>
          <p14:tracePt t="50164" x="6954838" y="4841875"/>
          <p14:tracePt t="50173" x="6972300" y="4841875"/>
          <p14:tracePt t="50180" x="6972300" y="4833938"/>
          <p14:tracePt t="50221" x="6996113" y="4833938"/>
          <p14:tracePt t="50229" x="7013575" y="4833938"/>
          <p14:tracePt t="50238" x="7029450" y="4833938"/>
          <p14:tracePt t="50246" x="7054850" y="4833938"/>
          <p14:tracePt t="50253" x="7070725" y="4833938"/>
          <p14:tracePt t="50263" x="7086600" y="4826000"/>
          <p14:tracePt t="50269" x="7104063" y="4826000"/>
          <p14:tracePt t="50279" x="7119938" y="4816475"/>
          <p14:tracePt t="50284" x="7137400" y="4816475"/>
          <p14:tracePt t="50293" x="7153275" y="4816475"/>
          <p14:tracePt t="50300" x="7169150" y="4816475"/>
          <p14:tracePt t="50317" x="7202488" y="4808538"/>
          <p14:tracePt t="50325" x="7210425" y="4808538"/>
          <p14:tracePt t="50333" x="7227888" y="4808538"/>
          <p14:tracePt t="50341" x="7251700" y="4800600"/>
          <p14:tracePt t="50349" x="7302500" y="4792663"/>
          <p14:tracePt t="50357" x="7359650" y="4792663"/>
          <p14:tracePt t="50365" x="7408863" y="4784725"/>
          <p14:tracePt t="50373" x="7467600" y="4767263"/>
          <p14:tracePt t="50382" x="7516813" y="4767263"/>
          <p14:tracePt t="50389" x="7573963" y="4767263"/>
          <p14:tracePt t="50398" x="7624763" y="4767263"/>
          <p14:tracePt t="50405" x="7681913" y="4767263"/>
          <p14:tracePt t="50414" x="7697788" y="4767263"/>
          <p14:tracePt t="50421" x="7739063" y="4759325"/>
          <p14:tracePt t="50429" x="7764463" y="4751388"/>
          <p14:tracePt t="50437" x="7805738" y="4751388"/>
          <p14:tracePt t="50446" x="7831138" y="4751388"/>
          <p14:tracePt t="50454" x="7847013" y="4751388"/>
          <p14:tracePt t="50486" x="7854950" y="4751388"/>
          <p14:tracePt t="50533" x="7880350" y="4751388"/>
          <p14:tracePt t="50541" x="7905750" y="4751388"/>
          <p14:tracePt t="50549" x="7937500" y="4751388"/>
          <p14:tracePt t="50557" x="7996238" y="4751388"/>
          <p14:tracePt t="50565" x="8070850" y="4751388"/>
          <p14:tracePt t="50573" x="8169275" y="4751388"/>
          <p14:tracePt t="50581" x="8267700" y="4751388"/>
          <p14:tracePt t="50589" x="8342313" y="4751388"/>
          <p14:tracePt t="50597" x="8434388" y="4751388"/>
          <p14:tracePt t="50605" x="8507413" y="4751388"/>
          <p14:tracePt t="50612" x="8558213" y="4751388"/>
          <p14:tracePt t="50621" x="8615363" y="4733925"/>
          <p14:tracePt t="50630" x="8648700" y="4733925"/>
          <p14:tracePt t="50646" x="8656638" y="4725988"/>
          <p14:tracePt t="51077" x="8664575" y="4725988"/>
          <p14:tracePt t="51181" x="8672513" y="4725988"/>
          <p14:tracePt t="51237" x="8682038" y="4725988"/>
          <p14:tracePt t="51244" x="8689975" y="4733925"/>
          <p14:tracePt t="51253" x="8689975" y="4743450"/>
          <p14:tracePt t="51269" x="8697913" y="4759325"/>
          <p14:tracePt t="51279" x="8705850" y="4759325"/>
          <p14:tracePt t="51285" x="8713788" y="4775200"/>
          <p14:tracePt t="51294" x="8731250" y="4784725"/>
          <p14:tracePt t="51309" x="8731250" y="4792663"/>
          <p14:tracePt t="51317" x="8731250" y="4800600"/>
          <p14:tracePt t="51324" x="8739188" y="4808538"/>
          <p14:tracePt t="51340" x="8747125" y="4826000"/>
          <p14:tracePt t="51468" x="8739188" y="4826000"/>
          <p14:tracePt t="51477" x="8705850" y="4826000"/>
          <p14:tracePt t="51485" x="8640763" y="4826000"/>
          <p14:tracePt t="51494" x="8524875" y="4808538"/>
          <p14:tracePt t="51501" x="8401050" y="4767263"/>
          <p14:tracePt t="51509" x="8235950" y="4718050"/>
          <p14:tracePt t="51517" x="8078788" y="4676775"/>
          <p14:tracePt t="51525" x="7905750" y="4627563"/>
          <p14:tracePt t="51533" x="7731125" y="4594225"/>
          <p14:tracePt t="51541" x="7550150" y="4545013"/>
          <p14:tracePt t="51550" x="7408863" y="4494213"/>
          <p14:tracePt t="51557" x="7261225" y="4437063"/>
          <p14:tracePt t="51566" x="7119938" y="4379913"/>
          <p14:tracePt t="51573" x="7021513" y="4346575"/>
          <p14:tracePt t="51583" x="6905625" y="4297363"/>
          <p14:tracePt t="51589" x="6831013" y="4254500"/>
          <p14:tracePt t="51598" x="6748463" y="4205288"/>
          <p14:tracePt t="51605" x="6691313" y="4181475"/>
          <p14:tracePt t="51615" x="6624638" y="4156075"/>
          <p14:tracePt t="51621" x="6567488" y="4140200"/>
          <p14:tracePt t="51629" x="6492875" y="4106863"/>
          <p14:tracePt t="51636" x="6434138" y="4081463"/>
          <p14:tracePt t="51645" x="6402388" y="4073525"/>
          <p14:tracePt t="51653" x="6343650" y="4065588"/>
          <p14:tracePt t="51661" x="6327775" y="4057650"/>
          <p14:tracePt t="51669" x="6294438" y="4040188"/>
          <p14:tracePt t="51741" x="6286500" y="4032250"/>
          <p14:tracePt t="51750" x="6261100" y="4024313"/>
          <p14:tracePt t="51757" x="6235700" y="4006850"/>
          <p14:tracePt t="51765" x="6203950" y="3990975"/>
          <p14:tracePt t="51773" x="6170613" y="3983038"/>
          <p14:tracePt t="51782" x="6137275" y="3965575"/>
          <p14:tracePt t="51789" x="6121400" y="3957638"/>
          <p14:tracePt t="51800" x="6096000" y="3949700"/>
          <p14:tracePt t="51893" x="6096000" y="3941763"/>
          <p14:tracePt t="51926" x="6088063" y="3941763"/>
          <p14:tracePt t="51933" x="6088063" y="3957638"/>
          <p14:tracePt t="51941" x="6088063" y="3965575"/>
          <p14:tracePt t="51948" x="6088063" y="3975100"/>
          <p14:tracePt t="51957" x="6088063" y="3998913"/>
          <p14:tracePt t="51965" x="6096000" y="4016375"/>
          <p14:tracePt t="51973" x="6111875" y="4024313"/>
          <p14:tracePt t="51981" x="6111875" y="4032250"/>
          <p14:tracePt t="51989" x="6129338" y="4040188"/>
          <p14:tracePt t="51998" x="6145213" y="4048125"/>
          <p14:tracePt t="52006" x="6153150" y="4057650"/>
          <p14:tracePt t="52014" x="6162675" y="4057650"/>
          <p14:tracePt t="52020" x="6162675" y="4065588"/>
          <p14:tracePt t="52028" x="6178550" y="4065588"/>
          <p14:tracePt t="52037" x="6194425" y="4065588"/>
          <p14:tracePt t="52046" x="6235700" y="4081463"/>
          <p14:tracePt t="52053" x="6253163" y="4081463"/>
          <p14:tracePt t="52062" x="6286500" y="4081463"/>
          <p14:tracePt t="52069" x="6318250" y="4081463"/>
          <p14:tracePt t="52079" x="6343650" y="4081463"/>
          <p14:tracePt t="52085" x="6351588" y="4081463"/>
          <p14:tracePt t="52095" x="6376988" y="4081463"/>
          <p14:tracePt t="52101" x="6384925" y="4081463"/>
          <p14:tracePt t="52110" x="6402388" y="4081463"/>
          <p14:tracePt t="52238" x="6402388" y="4089400"/>
          <p14:tracePt t="52277" x="6402388" y="4098925"/>
          <p14:tracePt t="52309" x="6402388" y="4106863"/>
          <p14:tracePt t="52316" x="6402388" y="4114800"/>
          <p14:tracePt t="52341" x="6402388" y="4130675"/>
          <p14:tracePt t="52349" x="6402388" y="4140200"/>
          <p14:tracePt t="52358" x="6402388" y="4156075"/>
          <p14:tracePt t="52365" x="6402388" y="4164013"/>
          <p14:tracePt t="52389" x="6402388" y="4181475"/>
          <p14:tracePt t="52493" x="6410325" y="4181475"/>
          <p14:tracePt t="52509" x="6426200" y="4181475"/>
          <p14:tracePt t="52517" x="6467475" y="4181475"/>
          <p14:tracePt t="52525" x="6542088" y="4164013"/>
          <p14:tracePt t="52533" x="6650038" y="4140200"/>
          <p14:tracePt t="52541" x="6748463" y="4122738"/>
          <p14:tracePt t="52550" x="6889750" y="4089400"/>
          <p14:tracePt t="52556" x="7029450" y="4081463"/>
          <p14:tracePt t="52565" x="7186613" y="4048125"/>
          <p14:tracePt t="52572" x="7292975" y="4040188"/>
          <p14:tracePt t="52581" x="7385050" y="4040188"/>
          <p14:tracePt t="52588" x="7450138" y="4040188"/>
          <p14:tracePt t="52597" x="7483475" y="4040188"/>
          <p14:tracePt t="52603" x="7500938" y="4040188"/>
          <p14:tracePt t="52620" x="7508875" y="4040188"/>
          <p14:tracePt t="52628" x="7516813" y="4040188"/>
          <p14:tracePt t="52668" x="7524750" y="4048125"/>
          <p14:tracePt t="52676" x="7532688" y="4057650"/>
          <p14:tracePt t="52684" x="7532688" y="4065588"/>
          <p14:tracePt t="52693" x="7550150" y="4073525"/>
          <p14:tracePt t="52710" x="7550150" y="4081463"/>
          <p14:tracePt t="52724" x="7558088" y="4089400"/>
          <p14:tracePt t="52748" x="7566025" y="4098925"/>
          <p14:tracePt t="53060" x="7566025" y="4106863"/>
          <p14:tracePt t="53115" x="7573963" y="4106863"/>
          <p14:tracePt t="53124" x="7583488" y="4106863"/>
          <p14:tracePt t="53132" x="7599363" y="4106863"/>
          <p14:tracePt t="53141" x="7666038" y="4098925"/>
          <p14:tracePt t="53149" x="7739063" y="4081463"/>
          <p14:tracePt t="53158" x="7805738" y="4073525"/>
          <p14:tracePt t="53165" x="7896225" y="4065588"/>
          <p14:tracePt t="53173" x="7988300" y="4024313"/>
          <p14:tracePt t="53181" x="8078788" y="4006850"/>
          <p14:tracePt t="53190" x="8226425" y="3965575"/>
          <p14:tracePt t="53197" x="8367713" y="3908425"/>
          <p14:tracePt t="53205" x="8483600" y="3875088"/>
          <p14:tracePt t="53215" x="8566150" y="3859213"/>
          <p14:tracePt t="53222" x="8640763" y="3817938"/>
          <p14:tracePt t="53228" x="8697913" y="3792538"/>
          <p14:tracePt t="53237" x="8747125" y="3767138"/>
          <p14:tracePt t="53244" x="8764588" y="3767138"/>
          <p14:tracePt t="53252" x="8788400" y="3743325"/>
          <p14:tracePt t="53357" x="8805863" y="3725863"/>
          <p14:tracePt t="53397" x="8813800" y="3717925"/>
          <p14:tracePt t="53413" x="8829675" y="3702050"/>
          <p14:tracePt t="53421" x="8829675" y="3694113"/>
          <p14:tracePt t="53428" x="8837613" y="3694113"/>
          <p14:tracePt t="53437" x="8837613" y="3684588"/>
          <p14:tracePt t="53445" x="8847138" y="3676650"/>
          <p14:tracePt t="53453" x="8855075" y="3668713"/>
          <p14:tracePt t="53468" x="8863013" y="3652838"/>
          <p14:tracePt t="53477" x="8870950" y="3652838"/>
          <p14:tracePt t="53486" x="8878888" y="3635375"/>
          <p14:tracePt t="53494" x="8888413" y="3627438"/>
          <p14:tracePt t="53502" x="8896350" y="3619500"/>
          <p14:tracePt t="53510" x="8904288" y="3619500"/>
          <p14:tracePt t="53518" x="8912225" y="3611563"/>
          <p14:tracePt t="53525" x="8929688" y="3602038"/>
          <p14:tracePt t="53533" x="8937625" y="3602038"/>
          <p14:tracePt t="53701" x="8937625" y="3611563"/>
          <p14:tracePt t="53709" x="8937625" y="3619500"/>
          <p14:tracePt t="53717" x="8937625" y="3627438"/>
          <p14:tracePt t="53725" x="8937625" y="3643313"/>
          <p14:tracePt t="53837" x="8945563" y="3652838"/>
          <p14:tracePt t="53862" x="8963025" y="3652838"/>
          <p14:tracePt t="53877" x="8986838" y="3643313"/>
          <p14:tracePt t="53885" x="9012238" y="3635375"/>
          <p14:tracePt t="53893" x="9045575" y="3619500"/>
          <p14:tracePt t="53901" x="9086850" y="3602038"/>
          <p14:tracePt t="53911" x="9128125" y="3594100"/>
          <p14:tracePt t="53917" x="9201150" y="3552825"/>
          <p14:tracePt t="53925" x="9293225" y="3527425"/>
          <p14:tracePt t="53933" x="9366250" y="3503613"/>
          <p14:tracePt t="53941" x="9466263" y="3478213"/>
          <p14:tracePt t="53950" x="9590088" y="3470275"/>
          <p14:tracePt t="53957" x="9713913" y="3436938"/>
          <p14:tracePt t="53965" x="9837738" y="3429000"/>
          <p14:tracePt t="53973" x="9928225" y="3429000"/>
          <p14:tracePt t="53981" x="10044113" y="3429000"/>
          <p14:tracePt t="53988" x="10126663" y="3429000"/>
          <p14:tracePt t="53996" x="10209213" y="3429000"/>
          <p14:tracePt t="54005" x="10258425" y="3429000"/>
          <p14:tracePt t="54012" x="10291763" y="3429000"/>
          <p14:tracePt t="54021" x="10333038" y="3429000"/>
          <p14:tracePt t="54028" x="10340975" y="3429000"/>
          <p14:tracePt t="54036" x="10350500" y="3429000"/>
          <p14:tracePt t="54044" x="10350500" y="3436938"/>
          <p14:tracePt t="54068" x="10350500" y="3444875"/>
          <p14:tracePt t="54076" x="10358438" y="3462338"/>
          <p14:tracePt t="54092" x="10366375" y="3470275"/>
          <p14:tracePt t="54100" x="10366375" y="3478213"/>
          <p14:tracePt t="54141" x="10374313" y="3478213"/>
          <p14:tracePt t="54157" x="10374313" y="3486150"/>
          <p14:tracePt t="54172" x="10382250" y="3495675"/>
          <p14:tracePt t="54197" x="10382250" y="3503613"/>
          <p14:tracePt t="54331" x="10374313" y="3495675"/>
          <p14:tracePt t="54339" x="10358438" y="3495675"/>
          <p14:tracePt t="54347" x="10325100" y="3486150"/>
          <p14:tracePt t="54356" x="10299700" y="3478213"/>
          <p14:tracePt t="54365" x="10250488" y="3470275"/>
          <p14:tracePt t="54373" x="10217150" y="3470275"/>
          <p14:tracePt t="54381" x="10160000" y="3470275"/>
          <p14:tracePt t="54389" x="10093325" y="3470275"/>
          <p14:tracePt t="54397" x="10020300" y="3470275"/>
          <p14:tracePt t="54405" x="9928225" y="3470275"/>
          <p14:tracePt t="54413" x="9863138" y="3470275"/>
          <p14:tracePt t="54421" x="9788525" y="3470275"/>
          <p14:tracePt t="54429" x="9713913" y="3478213"/>
          <p14:tracePt t="54438" x="9623425" y="3495675"/>
          <p14:tracePt t="54446" x="9540875" y="3519488"/>
          <p14:tracePt t="54453" x="9474200" y="3527425"/>
          <p14:tracePt t="54461" x="9409113" y="3544888"/>
          <p14:tracePt t="54470" x="9375775" y="3560763"/>
          <p14:tracePt t="54478" x="9366250" y="3560763"/>
          <p14:tracePt t="54485" x="9358313" y="3560763"/>
          <p14:tracePt t="54518" x="9358313" y="3568700"/>
          <p14:tracePt t="54526" x="9358313" y="3586163"/>
          <p14:tracePt t="54534" x="9375775" y="3602038"/>
          <p14:tracePt t="54540" x="9375775" y="3611563"/>
          <p14:tracePt t="54549" x="9391650" y="3627438"/>
          <p14:tracePt t="54556" x="9399588" y="3635375"/>
          <p14:tracePt t="54564" x="9417050" y="3635375"/>
          <p14:tracePt t="54572" x="9424988" y="3643313"/>
          <p14:tracePt t="54588" x="9432925" y="3643313"/>
          <p14:tracePt t="54597" x="9458325" y="3643313"/>
          <p14:tracePt t="54604" x="9499600" y="3643313"/>
          <p14:tracePt t="54612" x="9540875" y="3635375"/>
          <p14:tracePt t="54620" x="9598025" y="3611563"/>
          <p14:tracePt t="54628" x="9656763" y="3602038"/>
          <p14:tracePt t="54636" x="9721850" y="3586163"/>
          <p14:tracePt t="54645" x="9780588" y="3568700"/>
          <p14:tracePt t="54652" x="9845675" y="3552825"/>
          <p14:tracePt t="54660" x="9920288" y="3527425"/>
          <p14:tracePt t="54668" x="9986963" y="3519488"/>
          <p14:tracePt t="54676" x="10061575" y="3511550"/>
          <p14:tracePt t="54684" x="10134600" y="3503613"/>
          <p14:tracePt t="54692" x="10217150" y="3503613"/>
          <p14:tracePt t="54700" x="10291763" y="3503613"/>
          <p14:tracePt t="54709" x="10350500" y="3503613"/>
          <p14:tracePt t="54716" x="10415588" y="3503613"/>
          <p14:tracePt t="54724" x="10466388" y="3503613"/>
          <p14:tracePt t="54732" x="10539413" y="3503613"/>
          <p14:tracePt t="54740" x="10580688" y="3519488"/>
          <p14:tracePt t="54748" x="10606088" y="3519488"/>
          <p14:tracePt t="54756" x="10606088" y="3527425"/>
          <p14:tracePt t="54772" x="10606088" y="3544888"/>
          <p14:tracePt t="54788" x="10606088" y="3552825"/>
          <p14:tracePt t="54796" x="10598150" y="3568700"/>
          <p14:tracePt t="54804" x="10598150" y="3578225"/>
          <p14:tracePt t="54812" x="10598150" y="3586163"/>
          <p14:tracePt t="54820" x="10598150" y="3602038"/>
          <p14:tracePt t="54836" x="10598150" y="3611563"/>
          <p14:tracePt t="54940" x="10572750" y="3611563"/>
          <p14:tracePt t="54947" x="10523538" y="3602038"/>
          <p14:tracePt t="54955" x="10448925" y="3586163"/>
          <p14:tracePt t="54963" x="10358438" y="3544888"/>
          <p14:tracePt t="54971" x="10267950" y="3527425"/>
          <p14:tracePt t="54980" x="10144125" y="3511550"/>
          <p14:tracePt t="54987" x="10028238" y="3503613"/>
          <p14:tracePt t="54995" x="9894888" y="3503613"/>
          <p14:tracePt t="55004" x="9796463" y="3503613"/>
          <p14:tracePt t="55011" x="9688513" y="3503613"/>
          <p14:tracePt t="55019" x="9605963" y="3503613"/>
          <p14:tracePt t="55027" x="9556750" y="3511550"/>
          <p14:tracePt t="55036" x="9532938" y="3511550"/>
          <p14:tracePt t="55044" x="9515475" y="3536950"/>
          <p14:tracePt t="55052" x="9507538" y="3536950"/>
          <p14:tracePt t="55059" x="9507538" y="3544888"/>
          <p14:tracePt t="55075" x="9507538" y="3560763"/>
          <p14:tracePt t="55092" x="9507538" y="3568700"/>
          <p14:tracePt t="55099" x="9507538" y="3578225"/>
          <p14:tracePt t="55108" x="9507538" y="3586163"/>
          <p14:tracePt t="55132" x="9515475" y="3602038"/>
          <p14:tracePt t="55140" x="9532938" y="3611563"/>
          <p14:tracePt t="55147" x="9548813" y="3611563"/>
          <p14:tracePt t="55155" x="9590088" y="3619500"/>
          <p14:tracePt t="55163" x="9639300" y="3619500"/>
          <p14:tracePt t="55172" x="9713913" y="3619500"/>
          <p14:tracePt t="55179" x="9804400" y="3619500"/>
          <p14:tracePt t="55188" x="9920288" y="3619500"/>
          <p14:tracePt t="55195" x="10044113" y="3619500"/>
          <p14:tracePt t="55204" x="10175875" y="3619500"/>
          <p14:tracePt t="55211" x="10291763" y="3619500"/>
          <p14:tracePt t="55220" x="10382250" y="3619500"/>
          <p14:tracePt t="55227" x="10448925" y="3619500"/>
          <p14:tracePt t="55235" x="10507663" y="3619500"/>
          <p14:tracePt t="55244" x="10515600" y="3627438"/>
          <p14:tracePt t="55259" x="10523538" y="3627438"/>
          <p14:tracePt t="55275" x="10523538" y="3635375"/>
          <p14:tracePt t="55283" x="10523538" y="3643313"/>
          <p14:tracePt t="55292" x="10523538" y="3652838"/>
          <p14:tracePt t="55439" x="10498138" y="3652838"/>
          <p14:tracePt t="55445" x="10433050" y="3652838"/>
          <p14:tracePt t="55453" x="10358438" y="3652838"/>
          <p14:tracePt t="55461" x="10267950" y="3652838"/>
          <p14:tracePt t="55470" x="10134600" y="3652838"/>
          <p14:tracePt t="55476" x="10010775" y="3652838"/>
          <p14:tracePt t="55485" x="9845675" y="3652838"/>
          <p14:tracePt t="55494" x="9639300" y="3652838"/>
          <p14:tracePt t="55502" x="9466263" y="3652838"/>
          <p14:tracePt t="55511" x="9301163" y="3652838"/>
          <p14:tracePt t="55518" x="9193213" y="3652838"/>
          <p14:tracePt t="55526" x="9128125" y="3652838"/>
          <p14:tracePt t="55533" x="9086850" y="3668713"/>
          <p14:tracePt t="56140" x="9077325" y="3668713"/>
          <p14:tracePt t="56147" x="9061450" y="3668713"/>
          <p14:tracePt t="56156" x="9028113" y="3668713"/>
          <p14:tracePt t="56164" x="8963025" y="3668713"/>
          <p14:tracePt t="56172" x="8896350" y="3668713"/>
          <p14:tracePt t="56180" x="8796338" y="3668713"/>
          <p14:tracePt t="56187" x="8682038" y="3668713"/>
          <p14:tracePt t="56195" x="8524875" y="3676650"/>
          <p14:tracePt t="56203" x="8293100" y="3702050"/>
          <p14:tracePt t="56211" x="8053388" y="3743325"/>
          <p14:tracePt t="56219" x="7756525" y="3776663"/>
          <p14:tracePt t="56227" x="7508875" y="3825875"/>
          <p14:tracePt t="56235" x="7251700" y="3867150"/>
          <p14:tracePt t="56243" x="6962775" y="3941763"/>
          <p14:tracePt t="56251" x="6665913" y="4024313"/>
          <p14:tracePt t="56259" x="6418263" y="4114800"/>
          <p14:tracePt t="56267" x="6137275" y="4230688"/>
          <p14:tracePt t="56275" x="5881688" y="4346575"/>
          <p14:tracePt t="56283" x="5683250" y="4462463"/>
          <p14:tracePt t="56292" x="5510213" y="4560888"/>
          <p14:tracePt t="56301" x="5335588" y="4660900"/>
          <p14:tracePt t="56307" x="5219700" y="4733925"/>
          <p14:tracePt t="56315" x="5129213" y="4800600"/>
          <p14:tracePt t="56324" x="5072063" y="4849813"/>
          <p14:tracePt t="56331" x="5022850" y="4899025"/>
          <p14:tracePt t="56340" x="4997450" y="4924425"/>
          <p14:tracePt t="56348" x="4964113" y="4957763"/>
          <p14:tracePt t="56355" x="4956175" y="4973638"/>
          <p14:tracePt t="56364" x="4930775" y="4999038"/>
          <p14:tracePt t="56371" x="4922838" y="5006975"/>
          <p14:tracePt t="56388" x="4914900" y="5006975"/>
          <p14:tracePt t="56396" x="4914900" y="5014913"/>
          <p14:tracePt t="56411" x="4906963" y="5032375"/>
          <p14:tracePt t="56428" x="4899025" y="5048250"/>
          <p14:tracePt t="56435" x="4899025" y="5056188"/>
          <p14:tracePt t="56460" x="4889500" y="5065713"/>
          <p14:tracePt t="57436" x="4899025" y="5065713"/>
          <p14:tracePt t="57444" x="4906963" y="5065713"/>
          <p14:tracePt t="57459" x="4922838" y="5065713"/>
          <p14:tracePt t="57468" x="4940300" y="5065713"/>
          <p14:tracePt t="57476" x="4964113" y="5065713"/>
          <p14:tracePt t="57484" x="4989513" y="5056188"/>
          <p14:tracePt t="57492" x="5013325" y="5056188"/>
          <p14:tracePt t="57501" x="5046663" y="5040313"/>
          <p14:tracePt t="57508" x="5105400" y="5024438"/>
          <p14:tracePt t="57515" x="5187950" y="5024438"/>
          <p14:tracePt t="57524" x="5245100" y="5014913"/>
          <p14:tracePt t="57532" x="5319713" y="4999038"/>
          <p14:tracePt t="57540" x="5386388" y="4991100"/>
          <p14:tracePt t="57549" x="5443538" y="4983163"/>
          <p14:tracePt t="57556" x="5500688" y="4983163"/>
          <p14:tracePt t="57564" x="5559425" y="4983163"/>
          <p14:tracePt t="57572" x="5608638" y="4983163"/>
          <p14:tracePt t="57579" x="5657850" y="4983163"/>
          <p14:tracePt t="57587" x="5683250" y="4983163"/>
          <p14:tracePt t="57596" x="5699125" y="4983163"/>
          <p14:tracePt t="57861" x="5707063" y="4983163"/>
          <p14:tracePt t="57869" x="5740400" y="4983163"/>
          <p14:tracePt t="57876" x="5807075" y="4983163"/>
          <p14:tracePt t="57884" x="5856288" y="4983163"/>
          <p14:tracePt t="57893" x="5897563" y="4983163"/>
          <p14:tracePt t="57901" x="5956300" y="4983163"/>
          <p14:tracePt t="57910" x="6005513" y="4983163"/>
          <p14:tracePt t="57917" x="6062663" y="4973638"/>
          <p14:tracePt t="57926" x="6111875" y="4973638"/>
          <p14:tracePt t="57933" x="6145213" y="4973638"/>
          <p14:tracePt t="57943" x="6162675" y="4973638"/>
          <p14:tracePt t="57949" x="6178550" y="4973638"/>
          <p14:tracePt t="57959" x="6186488" y="4973638"/>
          <p14:tracePt t="57965" x="6203950" y="4973638"/>
          <p14:tracePt t="57981" x="6211888" y="4973638"/>
          <p14:tracePt t="57989" x="6227763" y="4973638"/>
          <p14:tracePt t="57997" x="6235700" y="4973638"/>
          <p14:tracePt t="58005" x="6253163" y="4973638"/>
          <p14:tracePt t="58013" x="6269038" y="4983163"/>
          <p14:tracePt t="58061" x="6286500" y="4983163"/>
          <p14:tracePt t="58077" x="6294438" y="4983163"/>
          <p14:tracePt t="58085" x="6310313" y="4983163"/>
          <p14:tracePt t="58093" x="6327775" y="4983163"/>
          <p14:tracePt t="58101" x="6351588" y="4983163"/>
          <p14:tracePt t="58108" x="6384925" y="4983163"/>
          <p14:tracePt t="58115" x="6410325" y="4983163"/>
          <p14:tracePt t="58125" x="6443663" y="4983163"/>
          <p14:tracePt t="58132" x="6467475" y="4983163"/>
          <p14:tracePt t="58142" x="6492875" y="4983163"/>
          <p14:tracePt t="58148" x="6516688" y="4983163"/>
          <p14:tracePt t="58157" x="6542088" y="4983163"/>
          <p14:tracePt t="58164" x="6567488" y="4983163"/>
          <p14:tracePt t="58172" x="6608763" y="4983163"/>
          <p14:tracePt t="58180" x="6673850" y="4983163"/>
          <p14:tracePt t="58188" x="6740525" y="4999038"/>
          <p14:tracePt t="58196" x="6856413" y="4999038"/>
          <p14:tracePt t="58205" x="6946900" y="4999038"/>
          <p14:tracePt t="58212" x="7037388" y="5014913"/>
          <p14:tracePt t="58221" x="7119938" y="5024438"/>
          <p14:tracePt t="58228" x="7202488" y="5024438"/>
          <p14:tracePt t="58236" x="7292975" y="5024438"/>
          <p14:tracePt t="58244" x="7359650" y="5024438"/>
          <p14:tracePt t="58252" x="7426325" y="5024438"/>
          <p14:tracePt t="58260" x="7500938" y="5024438"/>
          <p14:tracePt t="58268" x="7566025" y="5024438"/>
          <p14:tracePt t="58276" x="7648575" y="5024438"/>
          <p14:tracePt t="58284" x="7756525" y="5032375"/>
          <p14:tracePt t="58292" x="7880350" y="5048250"/>
          <p14:tracePt t="58300" x="7978775" y="5048250"/>
          <p14:tracePt t="58309" x="8102600" y="5081588"/>
          <p14:tracePt t="58316" x="8202613" y="5089525"/>
          <p14:tracePt t="58324" x="8293100" y="5097463"/>
          <p14:tracePt t="58332" x="8383588" y="5097463"/>
          <p14:tracePt t="58340" x="8450263" y="5114925"/>
          <p14:tracePt t="58348" x="8499475" y="5122863"/>
          <p14:tracePt t="58357" x="8524875" y="5122863"/>
          <p14:tracePt t="58509" x="8532813" y="5122863"/>
          <p14:tracePt t="58517" x="8548688" y="5122863"/>
          <p14:tracePt t="58524" x="8558213" y="5122863"/>
          <p14:tracePt t="58533" x="8589963" y="5122863"/>
          <p14:tracePt t="58543" x="8607425" y="5122863"/>
          <p14:tracePt t="58549" x="8623300" y="5122863"/>
          <p14:tracePt t="58559" x="8640763" y="5122863"/>
          <p14:tracePt t="58630" x="8648700" y="5122863"/>
          <p14:tracePt t="58637" x="8664575" y="5122863"/>
          <p14:tracePt t="58645" x="8689975" y="5114925"/>
          <p14:tracePt t="58653" x="8713788" y="5114925"/>
          <p14:tracePt t="58660" x="8739188" y="5097463"/>
          <p14:tracePt t="58669" x="8764588" y="5089525"/>
          <p14:tracePt t="58678" x="8796338" y="5073650"/>
          <p14:tracePt t="58685" x="8821738" y="5073650"/>
          <p14:tracePt t="58692" x="8837613" y="5056188"/>
          <p14:tracePt t="58701" x="8863013" y="5048250"/>
          <p14:tracePt t="58718" x="8878888" y="5048250"/>
          <p14:tracePt t="58725" x="8888413" y="5048250"/>
          <p14:tracePt t="58733" x="8896350" y="5040313"/>
          <p14:tracePt t="58749" x="8904288" y="5040313"/>
          <p14:tracePt t="58773" x="8921750" y="5040313"/>
          <p14:tracePt t="58789" x="8929688" y="5040313"/>
          <p14:tracePt t="58797" x="8945563" y="5040313"/>
          <p14:tracePt t="59597" x="8937625" y="5040313"/>
          <p14:tracePt t="59605" x="8929688" y="5040313"/>
          <p14:tracePt t="59613" x="8921750" y="5040313"/>
          <p14:tracePt t="59620" x="8912225" y="5032375"/>
          <p14:tracePt t="59629" x="8912225" y="5024438"/>
          <p14:tracePt t="59637" x="8912225" y="5006975"/>
          <p14:tracePt t="59645" x="8904288" y="4999038"/>
          <p14:tracePt t="59661" x="8896350" y="4983163"/>
          <p14:tracePt t="59669" x="8896350" y="4973638"/>
          <p14:tracePt t="59677" x="8896350" y="4957763"/>
          <p14:tracePt t="59685" x="8888413" y="4949825"/>
          <p14:tracePt t="59694" x="8878888" y="4932363"/>
          <p14:tracePt t="59701" x="8870950" y="4916488"/>
          <p14:tracePt t="59709" x="8855075" y="4891088"/>
          <p14:tracePt t="59717" x="8837613" y="4875213"/>
          <p14:tracePt t="59727" x="8805863" y="4841875"/>
          <p14:tracePt t="59733" x="8764588" y="4800600"/>
          <p14:tracePt t="59741" x="8705850" y="4759325"/>
          <p14:tracePt t="59749" x="8631238" y="4718050"/>
          <p14:tracePt t="59758" x="8540750" y="4635500"/>
          <p14:tracePt t="59765" x="8450263" y="4602163"/>
          <p14:tracePt t="59774" x="8367713" y="4545013"/>
          <p14:tracePt t="59781" x="8285163" y="4494213"/>
          <p14:tracePt t="59789" x="8161338" y="4429125"/>
          <p14:tracePt t="59796" x="8045450" y="4395788"/>
          <p14:tracePt t="59805" x="7947025" y="4346575"/>
          <p14:tracePt t="59813" x="7813675" y="4297363"/>
          <p14:tracePt t="59821" x="7681913" y="4230688"/>
          <p14:tracePt t="59829" x="7591425" y="4205288"/>
          <p14:tracePt t="59837" x="7550150" y="4181475"/>
          <p14:tracePt t="59845" x="7459663" y="4164013"/>
          <p14:tracePt t="59853" x="7392988" y="4156075"/>
          <p14:tracePt t="59861" x="7334250" y="4148138"/>
          <p14:tracePt t="59869" x="7292975" y="4140200"/>
          <p14:tracePt t="59881" x="7227888" y="4130675"/>
          <p14:tracePt t="59894" x="7169150" y="4114800"/>
          <p14:tracePt t="59911" x="7119938" y="4106863"/>
          <p14:tracePt t="59924" x="7104063" y="4089400"/>
          <p14:tracePt t="59932" x="7096125" y="4089400"/>
          <p14:tracePt t="59940" x="7070725" y="4089400"/>
          <p14:tracePt t="59948" x="7021513" y="4081463"/>
          <p14:tracePt t="59957" x="6962775" y="4065588"/>
          <p14:tracePt t="59964" x="6889750" y="4048125"/>
          <p14:tracePt t="59973" x="6773863" y="4032250"/>
          <p14:tracePt t="59980" x="6673850" y="3998913"/>
          <p14:tracePt t="59988" x="6534150" y="3983038"/>
          <p14:tracePt t="59995" x="6402388" y="3949700"/>
          <p14:tracePt t="60004" x="6235700" y="3890963"/>
          <p14:tracePt t="60012" x="6080125" y="3833813"/>
          <p14:tracePt t="60020" x="5897563" y="3784600"/>
          <p14:tracePt t="60028" x="5732463" y="3725863"/>
          <p14:tracePt t="60037" x="5575300" y="3668713"/>
          <p14:tracePt t="60044" x="5410200" y="3611563"/>
          <p14:tracePt t="60053" x="5311775" y="3560763"/>
          <p14:tracePt t="60059" x="5229225" y="3536950"/>
          <p14:tracePt t="60068" x="5154613" y="3503613"/>
          <p14:tracePt t="60076" x="5095875" y="3478213"/>
          <p14:tracePt t="60084" x="5064125" y="3454400"/>
          <p14:tracePt t="60092" x="5038725" y="3444875"/>
          <p14:tracePt t="60100" x="5030788" y="3444875"/>
          <p14:tracePt t="60109" x="5022850" y="3436938"/>
          <p14:tracePt t="60142" x="5022850" y="3429000"/>
          <p14:tracePt t="60148" x="4997450" y="3429000"/>
          <p14:tracePt t="60156" x="4956175" y="3429000"/>
          <p14:tracePt t="60164" x="4899025" y="3429000"/>
          <p14:tracePt t="60173" x="4865688" y="3429000"/>
          <p14:tracePt t="60180" x="4848225" y="3429000"/>
          <p14:tracePt t="60196" x="4824413" y="3429000"/>
          <p14:tracePt t="60204" x="4806950" y="3429000"/>
          <p14:tracePt t="70341" x="4848225" y="3478213"/>
          <p14:tracePt t="70349" x="4948238" y="3552825"/>
          <p14:tracePt t="70357" x="5072063" y="3668713"/>
          <p14:tracePt t="70364" x="5121275" y="3725863"/>
          <p14:tracePt t="70373" x="5170488" y="3800475"/>
          <p14:tracePt t="70381" x="5245100" y="3875088"/>
          <p14:tracePt t="70391" x="5319713" y="3916363"/>
          <p14:tracePt t="70397" x="5427663" y="3990975"/>
          <p14:tracePt t="70406" x="5559425" y="4065588"/>
          <p14:tracePt t="70413" x="5707063" y="4130675"/>
          <p14:tracePt t="70422" x="5830888" y="4197350"/>
          <p14:tracePt t="70429" x="5915025" y="4246563"/>
          <p14:tracePt t="70437" x="5997575" y="4313238"/>
          <p14:tracePt t="70445" x="6121400" y="4370388"/>
          <p14:tracePt t="70454" x="6392863" y="4462463"/>
          <p14:tracePt t="70461" x="6616700" y="4535488"/>
          <p14:tracePt t="70470" x="6954838" y="4651375"/>
          <p14:tracePt t="70477" x="7169150" y="4743450"/>
          <p14:tracePt t="70487" x="7277100" y="4800600"/>
          <p14:tracePt t="70493" x="7359650" y="4841875"/>
          <p14:tracePt t="70502" x="7385050" y="4867275"/>
          <p14:tracePt t="70509" x="7400925" y="4875213"/>
          <p14:tracePt t="70517" x="7426325" y="4891088"/>
          <p14:tracePt t="70589" x="7426325" y="4908550"/>
          <p14:tracePt t="70596" x="7426325" y="4932363"/>
          <p14:tracePt t="70605" x="7426325" y="4965700"/>
          <p14:tracePt t="70612" x="7426325" y="4999038"/>
          <p14:tracePt t="70621" x="7426325" y="5032375"/>
          <p14:tracePt t="70629" x="7426325" y="5073650"/>
          <p14:tracePt t="70637" x="7426325" y="5106988"/>
          <p14:tracePt t="70645" x="7426325" y="5130800"/>
          <p14:tracePt t="70654" x="7426325" y="5138738"/>
          <p14:tracePt t="70661" x="7418388" y="5156200"/>
          <p14:tracePt t="70670" x="7418388" y="5164138"/>
          <p14:tracePt t="70677" x="7418388" y="5180013"/>
          <p14:tracePt t="70687" x="7418388" y="5189538"/>
          <p14:tracePt t="70692" x="7408863" y="5213350"/>
          <p14:tracePt t="70702" x="7385050" y="5262563"/>
          <p14:tracePt t="70709" x="7367588" y="5303838"/>
          <p14:tracePt t="70717" x="7367588" y="5329238"/>
          <p14:tracePt t="70725" x="7351713" y="5354638"/>
          <p14:tracePt t="70732" x="7334250" y="5387975"/>
          <p14:tracePt t="70740" x="7292975" y="5429250"/>
          <p14:tracePt t="70750" x="7251700" y="5470525"/>
          <p14:tracePt t="70759" x="7210425" y="5519738"/>
          <p14:tracePt t="70765" x="7169150" y="5561013"/>
          <p14:tracePt t="70771" x="7112000" y="5618163"/>
          <p14:tracePt t="70780" x="7062788" y="5659438"/>
          <p14:tracePt t="70787" x="7013575" y="5684838"/>
          <p14:tracePt t="70796" x="6962775" y="5726113"/>
          <p14:tracePt t="70804" x="6931025" y="5741988"/>
          <p14:tracePt t="70811" x="6897688" y="5775325"/>
          <p14:tracePt t="70821" x="6880225" y="5792788"/>
          <p14:tracePt t="70828" x="6872288" y="5800725"/>
          <p14:tracePt t="70837" x="6856413" y="5808663"/>
          <p14:tracePt t="70844" x="6838950" y="5824538"/>
          <p14:tracePt t="70947" x="6823075" y="5834063"/>
          <p14:tracePt t="70956" x="6797675" y="5842000"/>
          <p14:tracePt t="70964" x="6781800" y="5842000"/>
          <p14:tracePt t="70972" x="6764338" y="5842000"/>
          <p14:tracePt t="70981" x="6756400" y="5842000"/>
          <p14:tracePt t="70987" x="6748463" y="5842000"/>
          <p14:tracePt t="71004" x="6740525" y="5842000"/>
          <p14:tracePt t="71012" x="6732588" y="5842000"/>
          <p14:tracePt t="71019" x="6723063" y="5842000"/>
          <p14:tracePt t="71027" x="6699250" y="5842000"/>
          <p14:tracePt t="71036" x="6673850" y="5842000"/>
          <p14:tracePt t="71043" x="6632575" y="5842000"/>
          <p14:tracePt t="71051" x="6591300" y="5842000"/>
          <p14:tracePt t="71059" x="6508750" y="5842000"/>
          <p14:tracePt t="71068" x="6392863" y="5842000"/>
          <p14:tracePt t="71075" x="6261100" y="5842000"/>
          <p14:tracePt t="71084" x="6054725" y="5842000"/>
          <p14:tracePt t="71092" x="5873750" y="5842000"/>
          <p14:tracePt t="71099" x="5716588" y="5842000"/>
          <p14:tracePt t="71108" x="5583238" y="5842000"/>
          <p14:tracePt t="71115" x="5484813" y="5842000"/>
          <p14:tracePt t="71124" x="5394325" y="5842000"/>
          <p14:tracePt t="71131" x="5335588" y="5816600"/>
          <p14:tracePt t="71140" x="5319713" y="5816600"/>
          <p14:tracePt t="71147" x="5302250" y="5808663"/>
          <p14:tracePt t="71156" x="5286375" y="5800725"/>
          <p14:tracePt t="71301" x="5270500" y="5800725"/>
          <p14:tracePt t="71396" x="5270500" y="5792788"/>
          <p14:tracePt t="71413" x="5270500" y="5783263"/>
          <p14:tracePt t="71420" x="5270500" y="5775325"/>
          <p14:tracePt t="71436" x="5270500" y="5767388"/>
          <p14:tracePt t="71500" x="5270500" y="5751513"/>
          <p14:tracePt t="71508" x="5270500" y="5741988"/>
          <p14:tracePt t="71518" x="5270500" y="5726113"/>
          <p14:tracePt t="71525" x="5270500" y="5700713"/>
          <p14:tracePt t="71534" x="5270500" y="5684838"/>
          <p14:tracePt t="71548" x="5270500" y="5676900"/>
          <p14:tracePt t="71556" x="5270500" y="5659438"/>
          <p14:tracePt t="71587" x="5270500" y="5651500"/>
          <p14:tracePt t="71596" x="5270500" y="5643563"/>
          <p14:tracePt t="71604" x="5270500" y="5635625"/>
          <p14:tracePt t="71652" x="5270500" y="5618163"/>
          <p14:tracePt t="71676" x="5260975" y="5618163"/>
          <p14:tracePt t="71692" x="5245100" y="5618163"/>
          <p14:tracePt t="71700" x="5237163" y="5618163"/>
          <p14:tracePt t="71708" x="5219700" y="5643563"/>
          <p14:tracePt t="71716" x="5203825" y="5700713"/>
          <p14:tracePt t="71724" x="5187950" y="5775325"/>
          <p14:tracePt t="71733" x="5170488" y="5849938"/>
          <p14:tracePt t="71740" x="5170488" y="5891213"/>
          <p14:tracePt t="71747" x="5170488" y="5916613"/>
          <p14:tracePt t="71756" x="5170488" y="5948363"/>
          <p14:tracePt t="71772" x="5178425" y="5957888"/>
          <p14:tracePt t="71780" x="5195888" y="5957888"/>
          <p14:tracePt t="71788" x="5211763" y="5957888"/>
          <p14:tracePt t="71796" x="5245100" y="5940425"/>
          <p14:tracePt t="71804" x="5302250" y="5907088"/>
          <p14:tracePt t="71813" x="5360988" y="5857875"/>
          <p14:tracePt t="71820" x="5394325" y="5816600"/>
          <p14:tracePt t="71828" x="5427663" y="5775325"/>
          <p14:tracePt t="71837" x="5443538" y="5734050"/>
          <p14:tracePt t="71844" x="5459413" y="5700713"/>
          <p14:tracePt t="71853" x="5459413" y="5635625"/>
          <p14:tracePt t="71860" x="5459413" y="5584825"/>
          <p14:tracePt t="71867" x="5459413" y="5561013"/>
          <p14:tracePt t="71876" x="5451475" y="5519738"/>
          <p14:tracePt t="71885" x="5418138" y="5478463"/>
          <p14:tracePt t="71892" x="5376863" y="5429250"/>
          <p14:tracePt t="71903" x="5345113" y="5387975"/>
          <p14:tracePt t="71908" x="5286375" y="5354638"/>
          <p14:tracePt t="71915" x="5219700" y="5329238"/>
          <p14:tracePt t="71924" x="5146675" y="5303838"/>
          <p14:tracePt t="71932" x="5095875" y="5303838"/>
          <p14:tracePt t="71940" x="5038725" y="5303838"/>
          <p14:tracePt t="71948" x="4981575" y="5303838"/>
          <p14:tracePt t="71957" x="4930775" y="5313363"/>
          <p14:tracePt t="71964" x="4899025" y="5337175"/>
          <p14:tracePt t="71972" x="4873625" y="5354638"/>
          <p14:tracePt t="71980" x="4865688" y="5387975"/>
          <p14:tracePt t="71988" x="4857750" y="5461000"/>
          <p14:tracePt t="71996" x="4857750" y="5511800"/>
          <p14:tracePt t="72004" x="4848225" y="5568950"/>
          <p14:tracePt t="72012" x="4848225" y="5584825"/>
          <p14:tracePt t="72020" x="4848225" y="5610225"/>
          <p14:tracePt t="72028" x="4848225" y="5635625"/>
          <p14:tracePt t="72036" x="4848225" y="5643563"/>
          <p14:tracePt t="72044" x="4865688" y="5651500"/>
          <p14:tracePt t="72052" x="4889500" y="5651500"/>
          <p14:tracePt t="72060" x="4922838" y="5651500"/>
          <p14:tracePt t="72069" x="4956175" y="5651500"/>
          <p14:tracePt t="72076" x="4997450" y="5651500"/>
          <p14:tracePt t="72085" x="5030788" y="5643563"/>
          <p14:tracePt t="72092" x="5072063" y="5626100"/>
          <p14:tracePt t="72101" x="5095875" y="5594350"/>
          <p14:tracePt t="72108" x="5113338" y="5561013"/>
          <p14:tracePt t="72117" x="5129213" y="5527675"/>
          <p14:tracePt t="72125" x="5129213" y="5494338"/>
          <p14:tracePt t="72132" x="5129213" y="5486400"/>
          <p14:tracePt t="72142" x="5129213" y="5461000"/>
          <p14:tracePt t="72148" x="5129213" y="5437188"/>
          <p14:tracePt t="72156" x="5129213" y="5429250"/>
          <p14:tracePt t="72164" x="5129213" y="5419725"/>
          <p14:tracePt t="72172" x="5121275" y="5411788"/>
          <p14:tracePt t="72188" x="5113338" y="5411788"/>
          <p14:tracePt t="72204" x="5105400" y="5411788"/>
          <p14:tracePt t="72213" x="5087938" y="5437188"/>
          <p14:tracePt t="72220" x="5072063" y="5470525"/>
          <p14:tracePt t="72228" x="5072063" y="5478463"/>
          <p14:tracePt t="72237" x="5046663" y="5511800"/>
          <p14:tracePt t="72244" x="5038725" y="5527675"/>
          <p14:tracePt t="72253" x="5038725" y="5543550"/>
          <p14:tracePt t="72260" x="5030788" y="5561013"/>
          <p14:tracePt t="72269" x="5030788" y="5568950"/>
          <p14:tracePt t="72437" x="5022850" y="5576888"/>
          <p14:tracePt t="72445" x="5013325" y="5584825"/>
          <p14:tracePt t="72726" x="5005388" y="5584825"/>
          <p14:tracePt t="72743" x="4989513" y="5561013"/>
          <p14:tracePt t="72748" x="4989513" y="5543550"/>
          <p14:tracePt t="72757" x="4989513" y="5527675"/>
          <p14:tracePt t="72765" x="4989513" y="5502275"/>
          <p14:tracePt t="72773" x="4989513" y="5486400"/>
          <p14:tracePt t="72781" x="4989513" y="5461000"/>
          <p14:tracePt t="72789" x="4989513" y="5445125"/>
          <p14:tracePt t="72804" x="4989513" y="5429250"/>
          <p14:tracePt t="72813" x="4997450" y="5411788"/>
          <p14:tracePt t="72820" x="5013325" y="5378450"/>
          <p14:tracePt t="72829" x="5046663" y="5354638"/>
          <p14:tracePt t="72838" x="5095875" y="5329238"/>
          <p14:tracePt t="72846" x="5154613" y="5295900"/>
          <p14:tracePt t="72852" x="5237163" y="5254625"/>
          <p14:tracePt t="72862" x="5327650" y="5221288"/>
          <p14:tracePt t="72869" x="5459413" y="5172075"/>
          <p14:tracePt t="72877" x="5559425" y="5148263"/>
          <p14:tracePt t="72888" x="5716588" y="5106988"/>
          <p14:tracePt t="72894" x="5840413" y="5097463"/>
          <p14:tracePt t="72902" x="6013450" y="5065713"/>
          <p14:tracePt t="72909" x="6203950" y="5056188"/>
          <p14:tracePt t="72918" x="6410325" y="5032375"/>
          <p14:tracePt t="72925" x="6616700" y="5032375"/>
          <p14:tracePt t="72933" x="6797675" y="5032375"/>
          <p14:tracePt t="72942" x="6980238" y="5032375"/>
          <p14:tracePt t="72949" x="7112000" y="5032375"/>
          <p14:tracePt t="72957" x="7219950" y="5032375"/>
          <p14:tracePt t="72965" x="7310438" y="5032375"/>
          <p14:tracePt t="72973" x="7377113" y="5032375"/>
          <p14:tracePt t="72981" x="7426325" y="5032375"/>
          <p14:tracePt t="72989" x="7467600" y="5032375"/>
          <p14:tracePt t="72997" x="7508875" y="5048250"/>
          <p14:tracePt t="73005" x="7542213" y="5056188"/>
          <p14:tracePt t="73014" x="7591425" y="5089525"/>
          <p14:tracePt t="73022" x="7624763" y="5122863"/>
          <p14:tracePt t="73028" x="7648575" y="5138738"/>
          <p14:tracePt t="73038" x="7681913" y="5172075"/>
          <p14:tracePt t="73046" x="7739063" y="5230813"/>
          <p14:tracePt t="73054" x="7839075" y="5272088"/>
          <p14:tracePt t="73060" x="7954963" y="5346700"/>
          <p14:tracePt t="73068" x="8070850" y="5387975"/>
          <p14:tracePt t="73076" x="8202613" y="5445125"/>
          <p14:tracePt t="73084" x="8293100" y="5478463"/>
          <p14:tracePt t="73092" x="8383588" y="5511800"/>
          <p14:tracePt t="73101" x="8483600" y="5535613"/>
          <p14:tracePt t="73108" x="8540750" y="5543550"/>
          <p14:tracePt t="73117" x="8574088" y="5553075"/>
          <p14:tracePt t="73124" x="8607425" y="5553075"/>
          <p14:tracePt t="73133" x="8631238" y="5561013"/>
          <p14:tracePt t="73142" x="8640763" y="5561013"/>
          <p14:tracePt t="73148" x="8656638" y="5568950"/>
          <p14:tracePt t="73156" x="8664575" y="5568950"/>
          <p14:tracePt t="74038" x="8664575" y="5576888"/>
          <p14:tracePt t="74045" x="8664575" y="5584825"/>
          <p14:tracePt t="74054" x="8640763" y="5602288"/>
          <p14:tracePt t="74061" x="8607425" y="5602288"/>
          <p14:tracePt t="74069" x="8540750" y="5610225"/>
          <p14:tracePt t="74077" x="8475663" y="5610225"/>
          <p14:tracePt t="74084" x="8408988" y="5610225"/>
          <p14:tracePt t="74093" x="8334375" y="5610225"/>
          <p14:tracePt t="74102" x="8251825" y="5610225"/>
          <p14:tracePt t="74109" x="8153400" y="5610225"/>
          <p14:tracePt t="74118" x="8045450" y="5610225"/>
          <p14:tracePt t="74125" x="7937500" y="5610225"/>
          <p14:tracePt t="74134" x="7805738" y="5610225"/>
          <p14:tracePt t="74141" x="7648575" y="5610225"/>
          <p14:tracePt t="74149" x="7442200" y="5610225"/>
          <p14:tracePt t="74158" x="7219950" y="5610225"/>
          <p14:tracePt t="74165" x="6972300" y="5610225"/>
          <p14:tracePt t="74173" x="6632575" y="5610225"/>
          <p14:tracePt t="74181" x="6294438" y="5610225"/>
          <p14:tracePt t="74188" x="6005513" y="5610225"/>
          <p14:tracePt t="74196" x="5716588" y="5610225"/>
          <p14:tracePt t="74205" x="5427663" y="5610225"/>
          <p14:tracePt t="74212" x="5178425" y="5610225"/>
          <p14:tracePt t="74221" x="5013325" y="5610225"/>
          <p14:tracePt t="74228" x="4857750" y="5610225"/>
          <p14:tracePt t="74236" x="4724400" y="5610225"/>
          <p14:tracePt t="74244" x="4625975" y="5610225"/>
          <p14:tracePt t="74252" x="4543425" y="5610225"/>
          <p14:tracePt t="74259" x="4510088" y="5610225"/>
          <p14:tracePt t="74267" x="4484688" y="5610225"/>
          <p14:tracePt t="74276" x="4476750" y="5610225"/>
          <p14:tracePt t="74283" x="4468813" y="5610225"/>
          <p14:tracePt t="74308" x="4460875" y="5610225"/>
          <p14:tracePt t="74324" x="4443413" y="5618163"/>
          <p14:tracePt t="74332" x="4427538" y="5618163"/>
          <p14:tracePt t="74340" x="4402138" y="5635625"/>
          <p14:tracePt t="74349" x="4370388" y="5635625"/>
          <p14:tracePt t="74356" x="4344988" y="5635625"/>
          <p14:tracePt t="74365" x="4311650" y="5635625"/>
          <p14:tracePt t="74372" x="4286250" y="5643563"/>
          <p14:tracePt t="74381" x="4270375" y="5643563"/>
          <p14:tracePt t="74388" x="4262438" y="5643563"/>
          <p14:tracePt t="74404" x="4254500" y="5643563"/>
          <p14:tracePt t="74532" x="4262438" y="5635625"/>
          <p14:tracePt t="74540" x="4278313" y="5618163"/>
          <p14:tracePt t="74549" x="4319588" y="5602288"/>
          <p14:tracePt t="74556" x="4344988" y="5594350"/>
          <p14:tracePt t="74565" x="4402138" y="5576888"/>
          <p14:tracePt t="74572" x="4468813" y="5561013"/>
          <p14:tracePt t="74580" x="4543425" y="5553075"/>
          <p14:tracePt t="74588" x="4659313" y="5553075"/>
          <p14:tracePt t="74596" x="4773613" y="5543550"/>
          <p14:tracePt t="74604" x="4889500" y="5543550"/>
          <p14:tracePt t="74613" x="5022850" y="5543550"/>
          <p14:tracePt t="74620" x="5129213" y="5543550"/>
          <p14:tracePt t="74628" x="5203825" y="5543550"/>
          <p14:tracePt t="74636" x="5286375" y="5543550"/>
          <p14:tracePt t="74644" x="5319713" y="5543550"/>
          <p14:tracePt t="74652" x="5353050" y="5543550"/>
          <p14:tracePt t="75837" x="5368925" y="5543550"/>
          <p14:tracePt t="75845" x="5410200" y="5543550"/>
          <p14:tracePt t="75853" x="5510213" y="5543550"/>
          <p14:tracePt t="75862" x="5740400" y="5543550"/>
          <p14:tracePt t="75869" x="6137275" y="5543550"/>
          <p14:tracePt t="75878" x="6608763" y="5543550"/>
          <p14:tracePt t="75885" x="7186613" y="5543550"/>
          <p14:tracePt t="75903" x="8393113" y="5543550"/>
          <p14:tracePt t="75909" x="8929688" y="5543550"/>
          <p14:tracePt t="75918" x="9399588" y="5543550"/>
          <p14:tracePt t="75925" x="9804400" y="5543550"/>
          <p14:tracePt t="75935" x="10069513" y="5543550"/>
          <p14:tracePt t="75942" x="10209213" y="5543550"/>
          <p14:tracePt t="75950" x="10325100" y="5543550"/>
          <p14:tracePt t="75958" x="10366375" y="5561013"/>
          <p14:tracePt t="75981" x="10374313" y="5561013"/>
          <p14:tracePt t="76173" x="10317163" y="5561013"/>
          <p14:tracePt t="76181" x="10193338" y="5561013"/>
          <p14:tracePt t="76188" x="9979025" y="5561013"/>
          <p14:tracePt t="76196" x="9598025" y="5561013"/>
          <p14:tracePt t="76204" x="9218613" y="5561013"/>
          <p14:tracePt t="76212" x="8837613" y="5561013"/>
          <p14:tracePt t="76220" x="8499475" y="5561013"/>
          <p14:tracePt t="76228" x="8185150" y="5561013"/>
          <p14:tracePt t="76236" x="7937500" y="5561013"/>
          <p14:tracePt t="76243" x="7805738" y="5561013"/>
          <p14:tracePt t="76252" x="7715250" y="5561013"/>
          <p14:tracePt t="76260" x="7673975" y="5561013"/>
          <p14:tracePt t="76268" x="7666038" y="5561013"/>
          <p14:tracePt t="76292" x="7673975" y="5553075"/>
          <p14:tracePt t="76300" x="7748588" y="5543550"/>
          <p14:tracePt t="76308" x="7821613" y="5535613"/>
          <p14:tracePt t="76316" x="7905750" y="5519738"/>
          <p14:tracePt t="76324" x="7988300" y="5511800"/>
          <p14:tracePt t="76332" x="8112125" y="5502275"/>
          <p14:tracePt t="76340" x="8194675" y="5486400"/>
          <p14:tracePt t="76349" x="8259763" y="5486400"/>
          <p14:tracePt t="76356" x="8326438" y="5486400"/>
          <p14:tracePt t="76365" x="8367713" y="5486400"/>
          <p14:tracePt t="76372" x="8393113" y="5486400"/>
          <p14:tracePt t="76484" x="8401050" y="5486400"/>
          <p14:tracePt t="76492" x="8416925" y="5486400"/>
          <p14:tracePt t="76500" x="8458200" y="5494338"/>
          <p14:tracePt t="76507" x="8516938" y="5511800"/>
          <p14:tracePt t="76516" x="8599488" y="5511800"/>
          <p14:tracePt t="76524" x="8705850" y="5511800"/>
          <p14:tracePt t="76532" x="8821738" y="5511800"/>
          <p14:tracePt t="76540" x="8929688" y="5511800"/>
          <p14:tracePt t="76549" x="9028113" y="5511800"/>
          <p14:tracePt t="76556" x="9086850" y="5511800"/>
          <p14:tracePt t="76564" x="9118600" y="5511800"/>
          <p14:tracePt t="76580" x="9128125" y="5511800"/>
          <p14:tracePt t="76620" x="9128125" y="5519738"/>
          <p14:tracePt t="76628" x="9118600" y="5519738"/>
          <p14:tracePt t="76636" x="9110663" y="5527675"/>
          <p14:tracePt t="76748" x="9118600" y="5527675"/>
          <p14:tracePt t="76756" x="9136063" y="5527675"/>
          <p14:tracePt t="76764" x="9151938" y="5527675"/>
          <p14:tracePt t="76804" x="9151938" y="5535613"/>
          <p14:tracePt t="76836" x="9151938" y="5543550"/>
          <p14:tracePt t="77079" x="9151938" y="5553075"/>
          <p14:tracePt t="77085" x="9136063" y="5561013"/>
          <p14:tracePt t="77094" x="9128125" y="5568950"/>
          <p14:tracePt t="77100" x="9094788" y="5568950"/>
          <p14:tracePt t="77109" x="9069388" y="5576888"/>
          <p14:tracePt t="77117" x="9028113" y="5594350"/>
          <p14:tracePt t="77126" x="9012238" y="5594350"/>
          <p14:tracePt t="77133" x="8986838" y="5602288"/>
          <p14:tracePt t="77143" x="8978900" y="5602288"/>
          <p14:tracePt t="77150" x="8963025" y="5602288"/>
          <p14:tracePt t="77157" x="8953500" y="5602288"/>
          <p14:tracePt t="77167" x="8945563" y="5602288"/>
          <p14:tracePt t="77173" x="8937625" y="5602288"/>
          <p14:tracePt t="77230" x="8929688" y="5602288"/>
          <p14:tracePt t="77237" x="8912225" y="5602288"/>
          <p14:tracePt t="77245" x="8878888" y="5602288"/>
          <p14:tracePt t="77253" x="8821738" y="5602288"/>
          <p14:tracePt t="77261" x="8788400" y="5602288"/>
          <p14:tracePt t="77271" x="8705850" y="5594350"/>
          <p14:tracePt t="77277" x="8623300" y="5568950"/>
          <p14:tracePt t="77285" x="8532813" y="5535613"/>
          <p14:tracePt t="77293" x="8424863" y="5511800"/>
          <p14:tracePt t="77300" x="8308975" y="5461000"/>
          <p14:tracePt t="77309" x="8169275" y="5403850"/>
          <p14:tracePt t="77317" x="8020050" y="5337175"/>
          <p14:tracePt t="77325" x="7896225" y="5287963"/>
          <p14:tracePt t="77334" x="7748588" y="5205413"/>
          <p14:tracePt t="77341" x="7632700" y="5122863"/>
          <p14:tracePt t="77350" x="7475538" y="5006975"/>
          <p14:tracePt t="77357" x="7385050" y="4957763"/>
          <p14:tracePt t="77367" x="7310438" y="4891088"/>
          <p14:tracePt t="77373" x="7235825" y="4816475"/>
          <p14:tracePt t="77382" x="7178675" y="4759325"/>
          <p14:tracePt t="77391" x="7104063" y="4684713"/>
          <p14:tracePt t="77397" x="7045325" y="4618038"/>
          <p14:tracePt t="77404" x="7004050" y="4568825"/>
          <p14:tracePt t="77412" x="6972300" y="4511675"/>
          <p14:tracePt t="77421" x="6946900" y="4470400"/>
          <p14:tracePt t="77429" x="6913563" y="4421188"/>
          <p14:tracePt t="77437" x="6889750" y="4370388"/>
          <p14:tracePt t="77445" x="6864350" y="4329113"/>
          <p14:tracePt t="77453" x="6838950" y="4264025"/>
          <p14:tracePt t="77461" x="6823075" y="4230688"/>
          <p14:tracePt t="77471" x="6773863" y="4156075"/>
          <p14:tracePt t="77476" x="6740525" y="4098925"/>
          <p14:tracePt t="77487" x="6707188" y="4024313"/>
          <p14:tracePt t="77492" x="6673850" y="3965575"/>
          <p14:tracePt t="77501" x="6657975" y="3908425"/>
          <p14:tracePt t="77508" x="6616700" y="3841750"/>
          <p14:tracePt t="77517" x="6616700" y="3817938"/>
          <p14:tracePt t="77524" x="6591300" y="3767138"/>
          <p14:tracePt t="77533" x="6575425" y="3717925"/>
          <p14:tracePt t="77540" x="6542088" y="3676650"/>
          <p14:tracePt t="77548" x="6534150" y="3643313"/>
          <p14:tracePt t="77556" x="6516688" y="3611563"/>
          <p14:tracePt t="77565" x="6500813" y="3586163"/>
          <p14:tracePt t="77572" x="6475413" y="3568700"/>
          <p14:tracePt t="77583" x="6475413" y="3552825"/>
          <p14:tracePt t="77588" x="6467475" y="3552825"/>
          <p14:tracePt t="77596" x="6467475" y="3544888"/>
          <p14:tracePt t="77846" x="6459538" y="3560763"/>
          <p14:tracePt t="77853" x="6451600" y="3560763"/>
          <p14:tracePt t="77861" x="6451600" y="3568700"/>
          <p14:tracePt t="77868" x="6451600" y="3578225"/>
          <p14:tracePt t="77876" x="6451600" y="3594100"/>
          <p14:tracePt t="77885" x="6451600" y="3602038"/>
          <p14:tracePt t="77894" x="6443663" y="3611563"/>
          <p14:tracePt t="77902" x="6443663" y="3619500"/>
          <p14:tracePt t="77909" x="6443663" y="3635375"/>
          <p14:tracePt t="77917" x="6443663" y="3643313"/>
          <p14:tracePt t="77926" x="6434138" y="3652838"/>
          <p14:tracePt t="77934" x="6434138" y="3660775"/>
          <p14:tracePt t="77940" x="6434138" y="3676650"/>
          <p14:tracePt t="77957" x="6434138" y="3684588"/>
          <p14:tracePt t="77967" x="6426200" y="3694113"/>
          <p14:tracePt t="77982" x="6426200" y="3702050"/>
          <p14:tracePt t="78005" x="6426200" y="3709988"/>
          <p14:tracePt t="78044" x="6426200" y="3725863"/>
          <p14:tracePt t="78068" x="6426200" y="3735388"/>
          <p14:tracePt t="78076" x="6418263" y="3751263"/>
          <p14:tracePt t="78092" x="6418263" y="3767138"/>
          <p14:tracePt t="78100" x="6418263" y="3792538"/>
          <p14:tracePt t="78108" x="6410325" y="3800475"/>
          <p14:tracePt t="78116" x="6410325" y="3808413"/>
          <p14:tracePt t="78124" x="6402388" y="3825875"/>
          <p14:tracePt t="78132" x="6402388" y="3833813"/>
          <p14:tracePt t="78148" x="6392863" y="3849688"/>
          <p14:tracePt t="78196" x="6392863" y="3859213"/>
          <p14:tracePt t="78203" x="6392863" y="3867150"/>
          <p14:tracePt t="78212" x="6392863" y="3883025"/>
          <p14:tracePt t="78221" x="6392863" y="3890963"/>
          <p14:tracePt t="78229" x="6392863" y="3908425"/>
          <p14:tracePt t="78238" x="6384925" y="3924300"/>
          <p14:tracePt t="78245" x="6384925" y="3941763"/>
          <p14:tracePt t="78253" x="6369050" y="3965575"/>
          <p14:tracePt t="78261" x="6369050" y="3983038"/>
          <p14:tracePt t="78269" x="6361113" y="4006850"/>
          <p14:tracePt t="78277" x="6343650" y="4024313"/>
          <p14:tracePt t="78287" x="6335713" y="4040188"/>
          <p14:tracePt t="78293" x="6327775" y="4057650"/>
          <p14:tracePt t="78302" x="6318250" y="4081463"/>
          <p14:tracePt t="78309" x="6310313" y="4089400"/>
          <p14:tracePt t="78316" x="6302375" y="4098925"/>
          <p14:tracePt t="78326" x="6302375" y="4114800"/>
          <p14:tracePt t="78348" x="6294438" y="4122738"/>
          <p14:tracePt t="78357" x="6286500" y="4122738"/>
          <p14:tracePt t="78373" x="6276975" y="4130675"/>
          <p14:tracePt t="78397" x="6276975" y="4140200"/>
          <p14:tracePt t="78413" x="6261100" y="4140200"/>
          <p14:tracePt t="78421" x="6245225" y="4140200"/>
          <p14:tracePt t="78437" x="6235700" y="4140200"/>
          <p14:tracePt t="78461" x="6219825" y="4156075"/>
          <p14:tracePt t="78477" x="6203950" y="4156075"/>
          <p14:tracePt t="78493" x="6194425" y="4164013"/>
          <p14:tracePt t="78502" x="6170613" y="4171950"/>
          <p14:tracePt t="78517" x="6162675" y="4189413"/>
          <p14:tracePt t="78524" x="6153150" y="4189413"/>
          <p14:tracePt t="78533" x="6145213" y="4189413"/>
          <p14:tracePt t="78597" x="6129338" y="4205288"/>
          <p14:tracePt t="78605" x="6121400" y="4222750"/>
          <p14:tracePt t="78613" x="6103938" y="4238625"/>
          <p14:tracePt t="78621" x="6096000" y="4279900"/>
          <p14:tracePt t="78631" x="6070600" y="4297363"/>
          <p14:tracePt t="78638" x="6062663" y="4313238"/>
          <p14:tracePt t="78645" x="6021388" y="4354513"/>
          <p14:tracePt t="78653" x="6013450" y="4362450"/>
          <p14:tracePt t="78661" x="5988050" y="4387850"/>
          <p14:tracePt t="78670" x="5972175" y="4403725"/>
          <p14:tracePt t="78678" x="5964238" y="4429125"/>
          <p14:tracePt t="78686" x="5946775" y="4445000"/>
          <p14:tracePt t="78693" x="5930900" y="4478338"/>
          <p14:tracePt t="78701" x="5922963" y="4503738"/>
          <p14:tracePt t="78709" x="5905500" y="4519613"/>
          <p14:tracePt t="78716" x="5905500" y="4545013"/>
          <p14:tracePt t="78725" x="5889625" y="4586288"/>
          <p14:tracePt t="78733" x="5873750" y="4610100"/>
          <p14:tracePt t="78741" x="5864225" y="4635500"/>
          <p14:tracePt t="78750" x="5848350" y="4651375"/>
          <p14:tracePt t="78757" x="5840413" y="4668838"/>
          <p14:tracePt t="78772" x="5830888" y="4676775"/>
          <p14:tracePt t="78909" x="5840413" y="4668838"/>
          <p14:tracePt t="78917" x="5864225" y="4643438"/>
          <p14:tracePt t="78925" x="5873750" y="4627563"/>
          <p14:tracePt t="78933" x="5897563" y="4602163"/>
          <p14:tracePt t="78942" x="5930900" y="4560888"/>
          <p14:tracePt t="78950" x="5972175" y="4486275"/>
          <p14:tracePt t="78957" x="6021388" y="4437063"/>
          <p14:tracePt t="78966" x="6070600" y="4387850"/>
          <p14:tracePt t="78972" x="6145213" y="4313238"/>
          <p14:tracePt t="78982" x="6261100" y="4222750"/>
          <p14:tracePt t="78989" x="6418263" y="4122738"/>
          <p14:tracePt t="78998" x="6591300" y="4024313"/>
          <p14:tracePt t="79006" x="6781800" y="3932238"/>
          <p14:tracePt t="79013" x="6962775" y="3875088"/>
          <p14:tracePt t="79020" x="7127875" y="3800475"/>
          <p14:tracePt t="79028" x="7251700" y="3751263"/>
          <p14:tracePt t="79036" x="7343775" y="3725863"/>
          <p14:tracePt t="79044" x="7400925" y="3709988"/>
          <p14:tracePt t="79052" x="7408863" y="3709988"/>
          <p14:tracePt t="79060" x="7426325" y="3702050"/>
          <p14:tracePt t="79116" x="7426325" y="3709988"/>
          <p14:tracePt t="79124" x="7426325" y="3717925"/>
          <p14:tracePt t="79132" x="7426325" y="3743325"/>
          <p14:tracePt t="79140" x="7426325" y="3751263"/>
          <p14:tracePt t="79147" x="7426325" y="3776663"/>
          <p14:tracePt t="79156" x="7426325" y="3808413"/>
          <p14:tracePt t="79164" x="7426325" y="3833813"/>
          <p14:tracePt t="79172" x="7426325" y="3867150"/>
          <p14:tracePt t="79181" x="7426325" y="3883025"/>
          <p14:tracePt t="79189" x="7426325" y="3916363"/>
          <p14:tracePt t="79196" x="7434263" y="3957638"/>
          <p14:tracePt t="79205" x="7434263" y="3983038"/>
          <p14:tracePt t="79212" x="7434263" y="3998913"/>
          <p14:tracePt t="79220" x="7434263" y="4016375"/>
          <p14:tracePt t="79228" x="7434263" y="4032250"/>
          <p14:tracePt t="79236" x="7434263" y="4040188"/>
          <p14:tracePt t="79245" x="7434263" y="4057650"/>
          <p14:tracePt t="79308" x="7434263" y="4065588"/>
          <p14:tracePt t="79372" x="7434263" y="4081463"/>
          <p14:tracePt t="79452" x="7434263" y="4089400"/>
          <p14:tracePt t="79492" x="7442200" y="4089400"/>
          <p14:tracePt t="79507" x="7459663" y="4089400"/>
          <p14:tracePt t="79523" x="7467600" y="4089400"/>
          <p14:tracePt t="79531" x="7475538" y="4089400"/>
          <p14:tracePt t="79539" x="7475538" y="4098925"/>
          <p14:tracePt t="79548" x="7483475" y="4098925"/>
          <p14:tracePt t="79555" x="7491413" y="4098925"/>
          <p14:tracePt t="79580" x="7500938" y="4098925"/>
          <p14:tracePt t="79595" x="7508875" y="4106863"/>
          <p14:tracePt t="79693" x="7491413" y="4106863"/>
          <p14:tracePt t="79700" x="7442200" y="4114800"/>
          <p14:tracePt t="79708" x="7385050" y="4114800"/>
          <p14:tracePt t="79716" x="7310438" y="4122738"/>
          <p14:tracePt t="79725" x="7202488" y="4130675"/>
          <p14:tracePt t="79733" x="7078663" y="4130675"/>
          <p14:tracePt t="79740" x="6972300" y="4130675"/>
          <p14:tracePt t="79749" x="6838950" y="4130675"/>
          <p14:tracePt t="79756" x="6723063" y="4130675"/>
          <p14:tracePt t="79766" x="6608763" y="4130675"/>
          <p14:tracePt t="79772" x="6500813" y="4148138"/>
          <p14:tracePt t="79782" x="6410325" y="4148138"/>
          <p14:tracePt t="79788" x="6318250" y="4164013"/>
          <p14:tracePt t="79798" x="6261100" y="4171950"/>
          <p14:tracePt t="79805" x="6245225" y="4171950"/>
          <p14:tracePt t="79815" x="6235700" y="4171950"/>
          <p14:tracePt t="79869" x="6261100" y="4171950"/>
          <p14:tracePt t="79878" x="6343650" y="4189413"/>
          <p14:tracePt t="79888" x="6434138" y="4189413"/>
          <p14:tracePt t="79894" x="6526213" y="4189413"/>
          <p14:tracePt t="79901" x="6624638" y="4189413"/>
          <p14:tracePt t="79909" x="6715125" y="4189413"/>
          <p14:tracePt t="79924" x="6880225" y="4189413"/>
          <p14:tracePt t="79932" x="6946900" y="4189413"/>
          <p14:tracePt t="79940" x="6996113" y="4189413"/>
          <p14:tracePt t="79947" x="7021513" y="4189413"/>
          <p14:tracePt t="79956" x="7029450" y="4189413"/>
          <p14:tracePt t="80027" x="7029450" y="4197350"/>
          <p14:tracePt t="80036" x="7004050" y="4205288"/>
          <p14:tracePt t="80043" x="6954838" y="4222750"/>
          <p14:tracePt t="80051" x="6931025" y="4230688"/>
          <p14:tracePt t="80060" x="6913563" y="4230688"/>
          <p14:tracePt t="80100" x="6913563" y="4238625"/>
          <p14:tracePt t="80108" x="6931025" y="4238625"/>
          <p14:tracePt t="80116" x="6962775" y="4238625"/>
          <p14:tracePt t="80123" x="6996113" y="4238625"/>
          <p14:tracePt t="80131" x="7054850" y="4238625"/>
          <p14:tracePt t="80141" x="7070725" y="4238625"/>
          <p14:tracePt t="80147" x="7096125" y="4230688"/>
          <p14:tracePt t="80155" x="7104063" y="4230688"/>
          <p14:tracePt t="80164" x="7112000" y="4222750"/>
          <p14:tracePt t="80268" x="7119938" y="4222750"/>
          <p14:tracePt t="80285" x="7127875" y="4222750"/>
          <p14:tracePt t="80436" x="7119938" y="4222750"/>
          <p14:tracePt t="80468" x="7104063" y="4197350"/>
          <p14:tracePt t="80476" x="7070725" y="4171950"/>
          <p14:tracePt t="80485" x="7054850" y="4148138"/>
          <p14:tracePt t="80492" x="7004050" y="4089400"/>
          <p14:tracePt t="80501" x="6980238" y="4057650"/>
          <p14:tracePt t="80507" x="6954838" y="4006850"/>
          <p14:tracePt t="80517" x="6921500" y="3975100"/>
          <p14:tracePt t="80523" x="6889750" y="3924300"/>
          <p14:tracePt t="80532" x="6856413" y="3867150"/>
          <p14:tracePt t="80540" x="6838950" y="3833813"/>
          <p14:tracePt t="80550" x="6823075" y="3808413"/>
          <p14:tracePt t="80555" x="6805613" y="3776663"/>
          <p14:tracePt t="80564" x="6797675" y="3767138"/>
          <p14:tracePt t="80572" x="6773863" y="3743325"/>
          <p14:tracePt t="80604" x="6756400" y="3743325"/>
          <p14:tracePt t="80612" x="6740525" y="3743325"/>
          <p14:tracePt t="80620" x="6715125" y="3751263"/>
          <p14:tracePt t="80627" x="6699250" y="3759200"/>
          <p14:tracePt t="80635" x="6665913" y="3784600"/>
          <p14:tracePt t="80643" x="6650038" y="3792538"/>
          <p14:tracePt t="80652" x="6624638" y="3800475"/>
          <p14:tracePt t="80660" x="6616700" y="3808413"/>
          <p14:tracePt t="80668" x="6591300" y="3825875"/>
          <p14:tracePt t="80676" x="6591300" y="3841750"/>
          <p14:tracePt t="80692" x="6575425" y="3841750"/>
          <p14:tracePt t="80894" x="6567488" y="3849688"/>
          <p14:tracePt t="80909" x="6557963" y="3859213"/>
          <p14:tracePt t="81101" x="6550025" y="3859213"/>
          <p14:tracePt t="81108" x="6550025" y="3867150"/>
          <p14:tracePt t="82861" x="6542088" y="3867150"/>
          <p14:tracePt t="82869" x="6526213" y="3875088"/>
          <p14:tracePt t="82878" x="6500813" y="3900488"/>
          <p14:tracePt t="82898" x="6451600" y="3983038"/>
          <p14:tracePt t="82901" x="6402388" y="4032250"/>
          <p14:tracePt t="82909" x="6351588" y="4089400"/>
          <p14:tracePt t="82917" x="6302375" y="4148138"/>
          <p14:tracePt t="82924" x="6211888" y="4230688"/>
          <p14:tracePt t="82932" x="6153150" y="4287838"/>
          <p14:tracePt t="82940" x="6070600" y="4362450"/>
          <p14:tracePt t="82948" x="6005513" y="4429125"/>
          <p14:tracePt t="82956" x="5946775" y="4478338"/>
          <p14:tracePt t="82965" x="5905500" y="4519613"/>
          <p14:tracePt t="82972" x="5848350" y="4568825"/>
          <p14:tracePt t="82980" x="5815013" y="4610100"/>
          <p14:tracePt t="82989" x="5765800" y="4651375"/>
          <p14:tracePt t="82996" x="5716588" y="4702175"/>
          <p14:tracePt t="83004" x="5691188" y="4743450"/>
          <p14:tracePt t="83014" x="5649913" y="4792663"/>
          <p14:tracePt t="83020" x="5624513" y="4833938"/>
          <p14:tracePt t="83029" x="5600700" y="4857750"/>
          <p14:tracePt t="83036" x="5583238" y="4891088"/>
          <p14:tracePt t="83045" x="5575300" y="4899025"/>
          <p14:tracePt t="83052" x="5567363" y="4908550"/>
          <p14:tracePt t="83060" x="5559425" y="4932363"/>
          <p14:tracePt t="83068" x="5551488" y="4932363"/>
          <p14:tracePt t="83075" x="5551488" y="4957763"/>
          <p14:tracePt t="83084" x="5551488" y="4983163"/>
          <p14:tracePt t="83092" x="5534025" y="5032375"/>
          <p14:tracePt t="83100" x="5518150" y="5073650"/>
          <p14:tracePt t="83108" x="5476875" y="5164138"/>
          <p14:tracePt t="83116" x="5459413" y="5254625"/>
          <p14:tracePt t="83124" x="5435600" y="5346700"/>
          <p14:tracePt t="83132" x="5418138" y="5461000"/>
          <p14:tracePt t="83140" x="5386388" y="5561013"/>
          <p14:tracePt t="83147" x="5360988" y="5668963"/>
          <p14:tracePt t="83156" x="5319713" y="5783263"/>
          <p14:tracePt t="83166" x="5294313" y="5899150"/>
          <p14:tracePt t="83173" x="5278438" y="6007100"/>
          <p14:tracePt t="83181" x="5253038" y="6105525"/>
          <p14:tracePt t="83188" x="5237163" y="6197600"/>
          <p14:tracePt t="83196" x="5229225" y="6262688"/>
          <p14:tracePt t="83203" x="5229225" y="6354763"/>
          <p14:tracePt t="83212" x="5229225" y="6427788"/>
          <p14:tracePt t="83219" x="5229225" y="6461125"/>
          <p14:tracePt t="83228" x="5237163" y="6502400"/>
          <p14:tracePt t="83235" x="5245100" y="6527800"/>
          <p14:tracePt t="83365" x="5245100" y="6502400"/>
          <p14:tracePt t="83373" x="5245100" y="6494463"/>
          <p14:tracePt t="83380" x="5245100" y="6469063"/>
          <p14:tracePt t="83389" x="5245100" y="6445250"/>
          <p14:tracePt t="83398" x="5245100" y="6437313"/>
          <p14:tracePt t="83405" x="5245100" y="6419850"/>
          <p14:tracePt t="83415" x="5245100" y="6403975"/>
          <p14:tracePt t="83421" x="5245100" y="6378575"/>
          <p14:tracePt t="83431" x="5245100" y="6354763"/>
          <p14:tracePt t="83436" x="5253038" y="6311900"/>
          <p14:tracePt t="83445" x="5260975" y="6288088"/>
          <p14:tracePt t="83453" x="5278438" y="6254750"/>
          <p14:tracePt t="83461" x="5286375" y="6229350"/>
          <p14:tracePt t="83469" x="5311775" y="6197600"/>
          <p14:tracePt t="83477" x="5319713" y="6172200"/>
          <p14:tracePt t="83486" x="5345113" y="6156325"/>
          <p14:tracePt t="83493" x="5360988" y="6130925"/>
          <p14:tracePt t="83500" x="5376863" y="6115050"/>
          <p14:tracePt t="83508" x="5376863" y="6105525"/>
          <p14:tracePt t="83517" x="5394325" y="6089650"/>
          <p14:tracePt t="83525" x="5410200" y="6048375"/>
          <p14:tracePt t="83535" x="5427663" y="6007100"/>
          <p14:tracePt t="83541" x="5443538" y="5973763"/>
          <p14:tracePt t="83550" x="5451475" y="5948363"/>
          <p14:tracePt t="83557" x="5451475" y="5924550"/>
          <p14:tracePt t="83564" x="5459413" y="5899150"/>
          <p14:tracePt t="83572" x="5476875" y="5865813"/>
          <p14:tracePt t="83580" x="5476875" y="5842000"/>
          <p14:tracePt t="83589" x="5476875" y="5834063"/>
          <p14:tracePt t="83598" x="5476875" y="5816600"/>
          <p14:tracePt t="83605" x="5476875" y="5792788"/>
          <p14:tracePt t="83614" x="5476875" y="5783263"/>
          <p14:tracePt t="83749" x="5476875" y="5775325"/>
          <p14:tracePt t="84141" x="5459413" y="5775325"/>
          <p14:tracePt t="84165" x="5443538" y="5783263"/>
          <p14:tracePt t="84189" x="5435600" y="5792788"/>
          <p14:tracePt t="84196" x="5427663" y="5800725"/>
          <p14:tracePt t="84252" x="5418138" y="5800725"/>
          <p14:tracePt t="84260" x="5410200" y="5800725"/>
          <p14:tracePt t="84276" x="5386388" y="5800725"/>
          <p14:tracePt t="84284" x="5376863" y="5800725"/>
          <p14:tracePt t="84292" x="5345113" y="5816600"/>
          <p14:tracePt t="84301" x="5319713" y="5816600"/>
          <p14:tracePt t="84308" x="5302250" y="5816600"/>
          <p14:tracePt t="84316" x="5278438" y="5816600"/>
          <p14:tracePt t="84324" x="5253038" y="5816600"/>
          <p14:tracePt t="84332" x="5245100" y="5816600"/>
          <p14:tracePt t="84340" x="5229225" y="5816600"/>
          <p14:tracePt t="84348" x="5219700" y="5816600"/>
          <p14:tracePt t="84949" x="5211763" y="5816600"/>
          <p14:tracePt t="85757" x="5219700" y="5816600"/>
          <p14:tracePt t="85765" x="5253038" y="5816600"/>
          <p14:tracePt t="85773" x="5294313" y="5816600"/>
          <p14:tracePt t="85782" x="5353050" y="5816600"/>
          <p14:tracePt t="85789" x="5435600" y="5816600"/>
          <p14:tracePt t="85797" x="5551488" y="5816600"/>
          <p14:tracePt t="85805" x="5657850" y="5816600"/>
          <p14:tracePt t="85813" x="5757863" y="5816600"/>
          <p14:tracePt t="85820" x="5830888" y="5816600"/>
          <p14:tracePt t="85830" x="5881688" y="5816600"/>
          <p14:tracePt t="85837" x="5930900" y="5816600"/>
          <p14:tracePt t="85847" x="5946775" y="5816600"/>
          <p14:tracePt t="85917" x="5956300" y="5816600"/>
          <p14:tracePt t="85925" x="5972175" y="5816600"/>
          <p14:tracePt t="85941" x="5980113" y="5816600"/>
          <p14:tracePt t="85948" x="5988050" y="5816600"/>
          <p14:tracePt t="86020" x="5997575" y="5816600"/>
          <p14:tracePt t="86028" x="6013450" y="5816600"/>
          <p14:tracePt t="86036" x="6038850" y="5816600"/>
          <p14:tracePt t="86044" x="6070600" y="5816600"/>
          <p14:tracePt t="86051" x="6103938" y="5816600"/>
          <p14:tracePt t="86060" x="6137275" y="5816600"/>
          <p14:tracePt t="86068" x="6153150" y="5816600"/>
          <p14:tracePt t="86076" x="6178550" y="5816600"/>
          <p14:tracePt t="86092" x="6186488" y="5816600"/>
          <p14:tracePt t="86100" x="6194425" y="5816600"/>
          <p14:tracePt t="86172" x="6203950" y="5816600"/>
          <p14:tracePt t="86180" x="6211888" y="5816600"/>
          <p14:tracePt t="86188" x="6235700" y="5816600"/>
          <p14:tracePt t="86195" x="6269038" y="5816600"/>
          <p14:tracePt t="86205" x="6310313" y="5816600"/>
          <p14:tracePt t="86212" x="6392863" y="5816600"/>
          <p14:tracePt t="86220" x="6484938" y="5816600"/>
          <p14:tracePt t="86228" x="6608763" y="5816600"/>
          <p14:tracePt t="86236" x="6740525" y="5816600"/>
          <p14:tracePt t="86245" x="6846888" y="5816600"/>
          <p14:tracePt t="86251" x="6972300" y="5816600"/>
          <p14:tracePt t="86261" x="7086600" y="5816600"/>
          <p14:tracePt t="86268" x="7210425" y="5816600"/>
          <p14:tracePt t="86276" x="7318375" y="5816600"/>
          <p14:tracePt t="86284" x="7408863" y="5834063"/>
          <p14:tracePt t="86292" x="7483475" y="5834063"/>
          <p14:tracePt t="86301" x="7550150" y="5834063"/>
          <p14:tracePt t="86307" x="7607300" y="5834063"/>
          <p14:tracePt t="86316" x="7640638" y="5834063"/>
          <p14:tracePt t="86324" x="7673975" y="5834063"/>
          <p14:tracePt t="86332" x="7697788" y="5834063"/>
          <p14:tracePt t="86340" x="7707313" y="5834063"/>
          <p14:tracePt t="86348" x="7731125" y="5834063"/>
          <p14:tracePt t="86356" x="7739063" y="5834063"/>
          <p14:tracePt t="86364" x="7748588" y="5834063"/>
          <p14:tracePt t="86380" x="7756525" y="5834063"/>
          <p14:tracePt t="86420" x="7772400" y="5834063"/>
          <p14:tracePt t="86428" x="7813675" y="5834063"/>
          <p14:tracePt t="86436" x="7872413" y="5842000"/>
          <p14:tracePt t="86445" x="7937500" y="5857875"/>
          <p14:tracePt t="86452" x="8029575" y="5857875"/>
          <p14:tracePt t="86461" x="8120063" y="5857875"/>
          <p14:tracePt t="86468" x="8218488" y="5857875"/>
          <p14:tracePt t="86476" x="8318500" y="5857875"/>
          <p14:tracePt t="86483" x="8434388" y="5857875"/>
          <p14:tracePt t="86491" x="8499475" y="5857875"/>
          <p14:tracePt t="86500" x="8548688" y="5857875"/>
          <p14:tracePt t="86508" x="8582025" y="5857875"/>
          <p14:tracePt t="86516" x="8589963" y="5857875"/>
          <p14:tracePt t="86709" x="8599488" y="5857875"/>
          <p14:tracePt t="86726" x="8589963" y="5824538"/>
          <p14:tracePt t="86733" x="8574088" y="5800725"/>
          <p14:tracePt t="86741" x="8558213" y="5775325"/>
          <p14:tracePt t="86748" x="8524875" y="5741988"/>
          <p14:tracePt t="86757" x="8499475" y="5700713"/>
          <p14:tracePt t="86767" x="8466138" y="5668963"/>
          <p14:tracePt t="86773" x="8434388" y="5626100"/>
          <p14:tracePt t="86783" x="8367713" y="5576888"/>
          <p14:tracePt t="86789" x="8334375" y="5511800"/>
          <p14:tracePt t="86796" x="8293100" y="5461000"/>
          <p14:tracePt t="86805" x="8226425" y="5370513"/>
          <p14:tracePt t="86813" x="8161338" y="5287963"/>
          <p14:tracePt t="86820" x="8112125" y="5213350"/>
          <p14:tracePt t="86829" x="8045450" y="5138738"/>
          <p14:tracePt t="86837" x="8004175" y="5097463"/>
          <p14:tracePt t="86846" x="7962900" y="5040313"/>
          <p14:tracePt t="86853" x="7921625" y="4983163"/>
          <p14:tracePt t="86863" x="7872413" y="4916488"/>
          <p14:tracePt t="86869" x="7821613" y="4857750"/>
          <p14:tracePt t="86879" x="7797800" y="4833938"/>
          <p14:tracePt t="86896" x="7697788" y="4725988"/>
          <p14:tracePt t="86901" x="7656513" y="4684713"/>
          <p14:tracePt t="86910" x="7615238" y="4635500"/>
          <p14:tracePt t="86918" x="7583488" y="4602163"/>
          <p14:tracePt t="86927" x="7532688" y="4560888"/>
          <p14:tracePt t="86934" x="7475538" y="4494213"/>
          <p14:tracePt t="86940" x="7434263" y="4437063"/>
          <p14:tracePt t="86948" x="7385050" y="4387850"/>
          <p14:tracePt t="86956" x="7367588" y="4354513"/>
          <p14:tracePt t="86964" x="7334250" y="4321175"/>
          <p14:tracePt t="86972" x="7310438" y="4287838"/>
          <p14:tracePt t="86980" x="7292975" y="4271963"/>
          <p14:tracePt t="86988" x="7277100" y="4246563"/>
          <p14:tracePt t="86997" x="7251700" y="4238625"/>
          <p14:tracePt t="87004" x="7219950" y="4213225"/>
          <p14:tracePt t="87013" x="7202488" y="4213225"/>
          <p14:tracePt t="87020" x="7169150" y="4197350"/>
          <p14:tracePt t="87028" x="7127875" y="4181475"/>
          <p14:tracePt t="87036" x="7086600" y="4171950"/>
          <p14:tracePt t="87045" x="7013575" y="4140200"/>
          <p14:tracePt t="87052" x="6954838" y="4122738"/>
          <p14:tracePt t="87060" x="6872288" y="4098925"/>
          <p14:tracePt t="87068" x="6831013" y="4081463"/>
          <p14:tracePt t="87077" x="6805613" y="4073525"/>
          <p14:tracePt t="87084" x="6773863" y="4048125"/>
          <p14:tracePt t="87092" x="6756400" y="4048125"/>
          <p14:tracePt t="87100" x="6723063" y="4040188"/>
          <p14:tracePt t="87108" x="6681788" y="4032250"/>
          <p14:tracePt t="87116" x="6665913" y="4024313"/>
          <p14:tracePt t="87124" x="6640513" y="4024313"/>
          <p14:tracePt t="87132" x="6624638" y="4016375"/>
          <p14:tracePt t="87141" x="6599238" y="4006850"/>
          <p14:tracePt t="87148" x="6575425" y="3998913"/>
          <p14:tracePt t="87156" x="6567488" y="3998913"/>
          <p14:tracePt t="87164" x="6550025" y="3990975"/>
          <p14:tracePt t="87173" x="6542088" y="3990975"/>
          <p14:tracePt t="87180" x="6534150" y="3983038"/>
          <p14:tracePt t="87189" x="6526213" y="3983038"/>
          <p14:tracePt t="87196" x="6500813" y="3983038"/>
          <p14:tracePt t="87204" x="6484938" y="3983038"/>
          <p14:tracePt t="87212" x="6459538" y="3983038"/>
          <p14:tracePt t="87228" x="6443663" y="3983038"/>
          <p14:tracePt t="87236" x="6434138" y="3983038"/>
          <p14:tracePt t="87245" x="6418263" y="3990975"/>
          <p14:tracePt t="87252" x="6392863" y="3998913"/>
          <p14:tracePt t="87261" x="6351588" y="4024313"/>
          <p14:tracePt t="87268" x="6327775" y="4040188"/>
          <p14:tracePt t="87277" x="6276975" y="4073525"/>
          <p14:tracePt t="87285" x="6261100" y="4089400"/>
          <p14:tracePt t="87292" x="6227763" y="4122738"/>
          <p14:tracePt t="87300" x="6211888" y="4140200"/>
          <p14:tracePt t="87308" x="6186488" y="4156075"/>
          <p14:tracePt t="87316" x="6186488" y="4171950"/>
          <p14:tracePt t="87324" x="6178550" y="4189413"/>
          <p14:tracePt t="87332" x="6178550" y="4197350"/>
          <p14:tracePt t="87340" x="6178550" y="4205288"/>
          <p14:tracePt t="87348" x="6170613" y="4222750"/>
          <p14:tracePt t="87541" x="6178550" y="4230688"/>
          <p14:tracePt t="87550" x="6194425" y="4230688"/>
          <p14:tracePt t="87557" x="6227763" y="4238625"/>
          <p14:tracePt t="87566" x="6302375" y="4238625"/>
          <p14:tracePt t="87573" x="6392863" y="4238625"/>
          <p14:tracePt t="87582" x="6492875" y="4238625"/>
          <p14:tracePt t="87588" x="6608763" y="4238625"/>
          <p14:tracePt t="87597" x="6707188" y="4238625"/>
          <p14:tracePt t="87605" x="6797675" y="4238625"/>
          <p14:tracePt t="87615" x="6897688" y="4238625"/>
          <p14:tracePt t="87620" x="6972300" y="4238625"/>
          <p14:tracePt t="87631" x="7029450" y="4238625"/>
          <p14:tracePt t="87637" x="7078663" y="4254500"/>
          <p14:tracePt t="87646" x="7096125" y="4264025"/>
          <p14:tracePt t="87653" x="7104063" y="4264025"/>
          <p14:tracePt t="87662" x="7112000" y="4264025"/>
          <p14:tracePt t="87685" x="7119938" y="4264025"/>
          <p14:tracePt t="87695" x="7137400" y="4264025"/>
          <p14:tracePt t="87701" x="7178675" y="4264025"/>
          <p14:tracePt t="87710" x="7243763" y="4264025"/>
          <p14:tracePt t="87717" x="7302500" y="4264025"/>
          <p14:tracePt t="87725" x="7367588" y="4264025"/>
          <p14:tracePt t="87733" x="7426325" y="4264025"/>
          <p14:tracePt t="87740" x="7483475" y="4264025"/>
          <p14:tracePt t="87749" x="7516813" y="4264025"/>
          <p14:tracePt t="87757" x="7550150" y="4264025"/>
          <p14:tracePt t="87765" x="7573963" y="4264025"/>
          <p14:tracePt t="87773" x="7591425" y="4264025"/>
          <p14:tracePt t="87781" x="7624763" y="4264025"/>
          <p14:tracePt t="87789" x="7648575" y="4264025"/>
          <p14:tracePt t="87797" x="7681913" y="4264025"/>
          <p14:tracePt t="87805" x="7715250" y="4264025"/>
          <p14:tracePt t="87813" x="7764463" y="4264025"/>
          <p14:tracePt t="87820" x="7797800" y="4264025"/>
          <p14:tracePt t="87829" x="7821613" y="4264025"/>
          <p14:tracePt t="87837" x="7831138" y="4264025"/>
          <p14:tracePt t="87846" x="7854950" y="4264025"/>
          <p14:tracePt t="87852" x="7872413" y="4264025"/>
          <p14:tracePt t="87862" x="7880350" y="4264025"/>
          <p14:tracePt t="87869" x="7896225" y="4264025"/>
          <p14:tracePt t="87879" x="7913688" y="4264025"/>
          <p14:tracePt t="87896" x="7970838" y="4264025"/>
          <p14:tracePt t="87899" x="7996238" y="4264025"/>
          <p14:tracePt t="87907" x="8012113" y="4254500"/>
          <p14:tracePt t="87915" x="8029575" y="4246563"/>
          <p14:tracePt t="87923" x="8037513" y="4246563"/>
          <p14:tracePt t="87995" x="8045450" y="4230688"/>
          <p14:tracePt t="88004" x="8053388" y="4230688"/>
          <p14:tracePt t="88011" x="8078788" y="4230688"/>
          <p14:tracePt t="88019" x="8078788" y="4222750"/>
          <p14:tracePt t="88027" x="8086725" y="4222750"/>
          <p14:tracePt t="88035" x="8102600" y="4205288"/>
          <p14:tracePt t="88059" x="8112125" y="4197350"/>
          <p14:tracePt t="88173" x="8112125" y="4189413"/>
          <p14:tracePt t="88181" x="8112125" y="4181475"/>
          <p14:tracePt t="88196" x="8112125" y="4171950"/>
          <p14:tracePt t="88205" x="8094663" y="4164013"/>
          <p14:tracePt t="88213" x="8053388" y="4148138"/>
          <p14:tracePt t="88221" x="8029575" y="4148138"/>
          <p14:tracePt t="88228" x="7978775" y="4140200"/>
          <p14:tracePt t="88237" x="7905750" y="4140200"/>
          <p14:tracePt t="88244" x="7847013" y="4130675"/>
          <p14:tracePt t="88252" x="7772400" y="4114800"/>
          <p14:tracePt t="88261" x="7681913" y="4106863"/>
          <p14:tracePt t="88268" x="7624763" y="4098925"/>
          <p14:tracePt t="88278" x="7532688" y="4098925"/>
          <p14:tracePt t="88285" x="7459663" y="4098925"/>
          <p14:tracePt t="88294" x="7392988" y="4098925"/>
          <p14:tracePt t="88301" x="7326313" y="4098925"/>
          <p14:tracePt t="88308" x="7261225" y="4098925"/>
          <p14:tracePt t="88317" x="7186613" y="4098925"/>
          <p14:tracePt t="88324" x="7127875" y="4098925"/>
          <p14:tracePt t="88332" x="7054850" y="4098925"/>
          <p14:tracePt t="88340" x="6996113" y="4098925"/>
          <p14:tracePt t="88348" x="6938963" y="4098925"/>
          <p14:tracePt t="88356" x="6897688" y="4098925"/>
          <p14:tracePt t="88365" x="6864350" y="4098925"/>
          <p14:tracePt t="88372" x="6838950" y="4098925"/>
          <p14:tracePt t="88380" x="6823075" y="4098925"/>
          <p14:tracePt t="88388" x="6789738" y="4098925"/>
          <p14:tracePt t="88396" x="6748463" y="4098925"/>
          <p14:tracePt t="88404" x="6715125" y="4098925"/>
          <p14:tracePt t="88412" x="6681788" y="4098925"/>
          <p14:tracePt t="88420" x="6640513" y="4114800"/>
          <p14:tracePt t="88428" x="6583363" y="4122738"/>
          <p14:tracePt t="88437" x="6534150" y="4148138"/>
          <p14:tracePt t="88444" x="6484938" y="4156075"/>
          <p14:tracePt t="88452" x="6418263" y="4181475"/>
          <p14:tracePt t="88461" x="6384925" y="4189413"/>
          <p14:tracePt t="88469" x="6351588" y="4197350"/>
          <p14:tracePt t="88478" x="6318250" y="4222750"/>
          <p14:tracePt t="88485" x="6310313" y="4222750"/>
          <p14:tracePt t="88492" x="6294438" y="4222750"/>
          <p14:tracePt t="88509" x="6276975" y="4230688"/>
          <p14:tracePt t="88517" x="6276975" y="4238625"/>
          <p14:tracePt t="88533" x="6269038" y="4246563"/>
          <p14:tracePt t="88549" x="6269038" y="4254500"/>
          <p14:tracePt t="88556" x="6269038" y="4279900"/>
          <p14:tracePt t="88565" x="6269038" y="4305300"/>
          <p14:tracePt t="88572" x="6269038" y="4338638"/>
          <p14:tracePt t="88581" x="6286500" y="4354513"/>
          <p14:tracePt t="88588" x="6310313" y="4387850"/>
          <p14:tracePt t="88596" x="6343650" y="4403725"/>
          <p14:tracePt t="88604" x="6376988" y="4411663"/>
          <p14:tracePt t="88613" x="6426200" y="4421188"/>
          <p14:tracePt t="88620" x="6467475" y="4429125"/>
          <p14:tracePt t="88630" x="6516688" y="4429125"/>
          <p14:tracePt t="88636" x="6583363" y="4445000"/>
          <p14:tracePt t="88644" x="6650038" y="4445000"/>
          <p14:tracePt t="88652" x="6715125" y="4445000"/>
          <p14:tracePt t="88661" x="6797675" y="4445000"/>
          <p14:tracePt t="88668" x="6880225" y="4445000"/>
          <p14:tracePt t="88678" x="6980238" y="4445000"/>
          <p14:tracePt t="88684" x="7086600" y="4445000"/>
          <p14:tracePt t="88695" x="7210425" y="4437063"/>
          <p14:tracePt t="88701" x="7367588" y="4403725"/>
          <p14:tracePt t="88709" x="7467600" y="4370388"/>
          <p14:tracePt t="88716" x="7558088" y="4346575"/>
          <p14:tracePt t="88724" x="7615238" y="4329113"/>
          <p14:tracePt t="88733" x="7640638" y="4321175"/>
          <p14:tracePt t="88740" x="7673975" y="4305300"/>
          <p14:tracePt t="88749" x="7673975" y="4297363"/>
          <p14:tracePt t="88756" x="7681913" y="4287838"/>
          <p14:tracePt t="88765" x="7689850" y="4279900"/>
          <p14:tracePt t="88996" x="7681913" y="4279900"/>
          <p14:tracePt t="89110" x="7673975" y="4287838"/>
          <p14:tracePt t="89126" x="7656513" y="4287838"/>
          <p14:tracePt t="89134" x="7632700" y="4297363"/>
          <p14:tracePt t="89146" x="7591425" y="4297363"/>
          <p14:tracePt t="89148" x="7532688" y="4313238"/>
          <p14:tracePt t="89156" x="7467600" y="4321175"/>
          <p14:tracePt t="89164" x="7392988" y="4329113"/>
          <p14:tracePt t="89172" x="7318375" y="4329113"/>
          <p14:tracePt t="89180" x="7210425" y="4338638"/>
          <p14:tracePt t="89189" x="7086600" y="4362450"/>
          <p14:tracePt t="89196" x="7004050" y="4362450"/>
          <p14:tracePt t="89204" x="6905625" y="4362450"/>
          <p14:tracePt t="89212" x="6815138" y="4362450"/>
          <p14:tracePt t="89221" x="6715125" y="4362450"/>
          <p14:tracePt t="89228" x="6632575" y="4362450"/>
          <p14:tracePt t="89236" x="6534150" y="4362450"/>
          <p14:tracePt t="89244" x="6443663" y="4362450"/>
          <p14:tracePt t="89253" x="6369050" y="4362450"/>
          <p14:tracePt t="89260" x="6276975" y="4362450"/>
          <p14:tracePt t="89269" x="6194425" y="4362450"/>
          <p14:tracePt t="89277" x="6111875" y="4362450"/>
          <p14:tracePt t="89285" x="6038850" y="4362450"/>
          <p14:tracePt t="89294" x="5972175" y="4354513"/>
          <p14:tracePt t="89300" x="5905500" y="4338638"/>
          <p14:tracePt t="89308" x="5856288" y="4321175"/>
          <p14:tracePt t="89316" x="5781675" y="4305300"/>
          <p14:tracePt t="89324" x="5732463" y="4271963"/>
          <p14:tracePt t="89332" x="5699125" y="4271963"/>
          <p14:tracePt t="89340" x="5657850" y="4246563"/>
          <p14:tracePt t="89348" x="5624513" y="4222750"/>
          <p14:tracePt t="89356" x="5583238" y="4189413"/>
          <p14:tracePt t="89364" x="5534025" y="4156075"/>
          <p14:tracePt t="89372" x="5500688" y="4130675"/>
          <p14:tracePt t="89380" x="5468938" y="4098925"/>
          <p14:tracePt t="89388" x="5418138" y="4040188"/>
          <p14:tracePt t="89396" x="5368925" y="3998913"/>
          <p14:tracePt t="89405" x="5327650" y="3957638"/>
          <p14:tracePt t="89413" x="5294313" y="3908425"/>
          <p14:tracePt t="89420" x="5286375" y="3875088"/>
          <p14:tracePt t="89429" x="5260975" y="3825875"/>
          <p14:tracePt t="89436" x="5245100" y="3784600"/>
          <p14:tracePt t="89444" x="5211763" y="3725863"/>
          <p14:tracePt t="89452" x="5187950" y="3694113"/>
          <p14:tracePt t="89460" x="5170488" y="3643313"/>
          <p14:tracePt t="89469" x="5162550" y="3619500"/>
          <p14:tracePt t="89477" x="5162550" y="3586163"/>
          <p14:tracePt t="89485" x="5162550" y="3536950"/>
          <p14:tracePt t="89493" x="5162550" y="3511550"/>
          <p14:tracePt t="89501" x="5162550" y="3495675"/>
          <p14:tracePt t="89508" x="5162550" y="3454400"/>
          <p14:tracePt t="89517" x="5187950" y="3413125"/>
          <p14:tracePt t="89524" x="5203825" y="3387725"/>
          <p14:tracePt t="89532" x="5237163" y="3346450"/>
          <p14:tracePt t="89541" x="5270500" y="3305175"/>
          <p14:tracePt t="89548" x="5294313" y="3263900"/>
          <p14:tracePt t="89556" x="5327650" y="3246438"/>
          <p14:tracePt t="89564" x="5345113" y="3230563"/>
          <p14:tracePt t="89572" x="5386388" y="3205163"/>
          <p14:tracePt t="89588" x="5394325" y="3197225"/>
          <p14:tracePt t="89604" x="5402263" y="3197225"/>
          <p14:tracePt t="89612" x="5410200" y="3197225"/>
          <p14:tracePt t="89620" x="5427663" y="3197225"/>
          <p14:tracePt t="89628" x="5484813" y="3197225"/>
          <p14:tracePt t="89636" x="5551488" y="3214688"/>
          <p14:tracePt t="89644" x="5649913" y="3230563"/>
          <p14:tracePt t="89652" x="5757863" y="3246438"/>
          <p14:tracePt t="89660" x="5873750" y="3279775"/>
          <p14:tracePt t="89668" x="5972175" y="3297238"/>
          <p14:tracePt t="89678" x="6096000" y="3313113"/>
          <p14:tracePt t="89684" x="6186488" y="3346450"/>
          <p14:tracePt t="89693" x="6269038" y="3371850"/>
          <p14:tracePt t="89700" x="6327775" y="3395663"/>
          <p14:tracePt t="89708" x="6351588" y="3413125"/>
          <p14:tracePt t="89716" x="6384925" y="3429000"/>
          <p14:tracePt t="89724" x="6392863" y="3444875"/>
          <p14:tracePt t="89732" x="6402388" y="3454400"/>
          <p14:tracePt t="89740" x="6418263" y="3470275"/>
          <p14:tracePt t="89748" x="6418263" y="3478213"/>
          <p14:tracePt t="89756" x="6426200" y="3486150"/>
          <p14:tracePt t="89764" x="6426200" y="3495675"/>
          <p14:tracePt t="89812" x="6426200" y="3503613"/>
          <p14:tracePt t="92959" x="6426200" y="3511550"/>
          <p14:tracePt t="92965" x="6418263" y="3511550"/>
          <p14:tracePt t="98709" x="6392863" y="3503613"/>
          <p14:tracePt t="98717" x="6376988" y="3470275"/>
          <p14:tracePt t="98725" x="6369050" y="3462338"/>
          <p14:tracePt t="98749" x="6351588" y="3444875"/>
          <p14:tracePt t="98764" x="6335713" y="3444875"/>
          <p14:tracePt t="98772" x="6318250" y="3436938"/>
          <p14:tracePt t="98780" x="6310313" y="3429000"/>
          <p14:tracePt t="98789" x="6294438" y="3429000"/>
          <p14:tracePt t="98820" x="6286500" y="3429000"/>
          <p14:tracePt t="98836" x="6276975" y="3429000"/>
          <p14:tracePt t="98844" x="6276975" y="3436938"/>
          <p14:tracePt t="98852" x="6276975" y="3444875"/>
          <p14:tracePt t="98868" x="6276975" y="3462338"/>
          <p14:tracePt t="98957" x="6286500" y="3470275"/>
          <p14:tracePt t="98964" x="6286500" y="3478213"/>
          <p14:tracePt t="98972" x="6294438" y="3486150"/>
          <p14:tracePt t="98980" x="6294438" y="3495675"/>
          <p14:tracePt t="98990" x="6302375" y="3495675"/>
          <p14:tracePt t="98996" x="6310313" y="3495675"/>
          <p14:tracePt t="99309" x="6310313" y="3511550"/>
          <p14:tracePt t="99397" x="6310313" y="3519488"/>
          <p14:tracePt t="99413" x="6310313" y="3527425"/>
          <p14:tracePt t="99428" x="6310313" y="3536950"/>
          <p14:tracePt t="99493" x="6318250" y="3536950"/>
          <p14:tracePt t="99525" x="6335713" y="3536950"/>
          <p14:tracePt t="99534" x="6343650" y="3536950"/>
          <p14:tracePt t="99549" x="6361113" y="3536950"/>
          <p14:tracePt t="99557" x="6384925" y="3536950"/>
          <p14:tracePt t="99565" x="6418263" y="3536950"/>
          <p14:tracePt t="99574" x="6500813" y="3536950"/>
          <p14:tracePt t="99582" x="6616700" y="3536950"/>
          <p14:tracePt t="99590" x="6732588" y="3536950"/>
          <p14:tracePt t="99597" x="6905625" y="3544888"/>
          <p14:tracePt t="99606" x="7112000" y="3552825"/>
          <p14:tracePt t="99613" x="7302500" y="3578225"/>
          <p14:tracePt t="99622" x="7500938" y="3619500"/>
          <p14:tracePt t="99629" x="7723188" y="3619500"/>
          <p14:tracePt t="99637" x="7854950" y="3619500"/>
          <p14:tracePt t="99644" x="7978775" y="3627438"/>
          <p14:tracePt t="99653" x="8078788" y="3627438"/>
          <p14:tracePt t="99661" x="8169275" y="3627438"/>
          <p14:tracePt t="99669" x="8218488" y="3627438"/>
          <p14:tracePt t="99677" x="8243888" y="3635375"/>
          <p14:tracePt t="99685" x="8251825" y="3635375"/>
          <p14:tracePt t="99692" x="8259763" y="3635375"/>
          <p14:tracePt t="99789" x="8259763" y="3643313"/>
          <p14:tracePt t="99846" x="8259763" y="3652838"/>
          <p14:tracePt t="99989" x="8251825" y="3652838"/>
          <p14:tracePt t="99997" x="8243888" y="3652838"/>
          <p14:tracePt t="100005" x="8226425" y="3652838"/>
          <p14:tracePt t="100013" x="8210550" y="3652838"/>
          <p14:tracePt t="100022" x="8185150" y="3652838"/>
          <p14:tracePt t="100029" x="8177213" y="3652838"/>
          <p14:tracePt t="100038" x="8153400" y="3660775"/>
          <p14:tracePt t="100045" x="8102600" y="3668713"/>
          <p14:tracePt t="100053" x="8053388" y="3668713"/>
          <p14:tracePt t="100061" x="7978775" y="3684588"/>
          <p14:tracePt t="100068" x="7888288" y="3694113"/>
          <p14:tracePt t="100077" x="7789863" y="3709988"/>
          <p14:tracePt t="100085" x="7689850" y="3725863"/>
          <p14:tracePt t="100095" x="7583488" y="3743325"/>
          <p14:tracePt t="100101" x="7467600" y="3759200"/>
          <p14:tracePt t="100112" x="7392988" y="3776663"/>
          <p14:tracePt t="100117" x="7285038" y="3808413"/>
          <p14:tracePt t="100128" x="7219950" y="3825875"/>
          <p14:tracePt t="100133" x="7161213" y="3849688"/>
          <p14:tracePt t="100145" x="7112000" y="3875088"/>
          <p14:tracePt t="100148" x="7086600" y="3890963"/>
          <p14:tracePt t="100156" x="7070725" y="3890963"/>
          <p14:tracePt t="100164" x="7070725" y="3900488"/>
          <p14:tracePt t="100228" x="7070725" y="3908425"/>
          <p14:tracePt t="100237" x="7070725" y="3916363"/>
          <p14:tracePt t="100253" x="7078663" y="3916363"/>
          <p14:tracePt t="100260" x="7096125" y="3924300"/>
          <p14:tracePt t="100269" x="7119938" y="3941763"/>
          <p14:tracePt t="100277" x="7145338" y="3949700"/>
          <p14:tracePt t="100284" x="7194550" y="3949700"/>
          <p14:tracePt t="100292" x="7243763" y="3957638"/>
          <p14:tracePt t="100300" x="7326313" y="3957638"/>
          <p14:tracePt t="100308" x="7400925" y="3957638"/>
          <p14:tracePt t="100316" x="7500938" y="3957638"/>
          <p14:tracePt t="100324" x="7599363" y="3957638"/>
          <p14:tracePt t="100332" x="7715250" y="3957638"/>
          <p14:tracePt t="100341" x="7839075" y="3957638"/>
          <p14:tracePt t="100349" x="7970838" y="3957638"/>
          <p14:tracePt t="100357" x="8112125" y="3957638"/>
          <p14:tracePt t="100364" x="8218488" y="3957638"/>
          <p14:tracePt t="100372" x="8326438" y="3957638"/>
          <p14:tracePt t="100380" x="8416925" y="3957638"/>
          <p14:tracePt t="100388" x="8491538" y="3957638"/>
          <p14:tracePt t="100396" x="8548688" y="3957638"/>
          <p14:tracePt t="100405" x="8615363" y="3957638"/>
          <p14:tracePt t="100412" x="8648700" y="3957638"/>
          <p14:tracePt t="100421" x="8682038" y="3957638"/>
          <p14:tracePt t="100428" x="8697913" y="3957638"/>
          <p14:tracePt t="100437" x="8713788" y="3957638"/>
          <p14:tracePt t="100444" x="8723313" y="3957638"/>
          <p14:tracePt t="100452" x="8739188" y="3957638"/>
          <p14:tracePt t="100468" x="8747125" y="3965575"/>
          <p14:tracePt t="100484" x="8764588" y="3965575"/>
          <p14:tracePt t="100492" x="8788400" y="3965575"/>
          <p14:tracePt t="100501" x="8805863" y="3965575"/>
          <p14:tracePt t="100508" x="8829675" y="3965575"/>
          <p14:tracePt t="100516" x="8855075" y="3965575"/>
          <p14:tracePt t="100524" x="8863013" y="3965575"/>
          <p14:tracePt t="100532" x="8888413" y="3965575"/>
          <p14:tracePt t="100540" x="8896350" y="3965575"/>
          <p14:tracePt t="100549" x="8912225" y="3965575"/>
          <p14:tracePt t="100556" x="8929688" y="3965575"/>
          <p14:tracePt t="100572" x="8937625" y="3965575"/>
          <p14:tracePt t="100596" x="8945563" y="3965575"/>
          <p14:tracePt t="100605" x="8953500" y="3965575"/>
          <p14:tracePt t="100613" x="8963025" y="3965575"/>
          <p14:tracePt t="100621" x="8970963" y="3965575"/>
          <p14:tracePt t="100628" x="8986838" y="3965575"/>
          <p14:tracePt t="100636" x="9004300" y="3965575"/>
          <p14:tracePt t="100644" x="9036050" y="3957638"/>
          <p14:tracePt t="100652" x="9045575" y="3949700"/>
          <p14:tracePt t="100661" x="9053513" y="3949700"/>
          <p14:tracePt t="100668" x="9061450" y="3949700"/>
          <p14:tracePt t="100676" x="9061450" y="3941763"/>
          <p14:tracePt t="100805" x="9004300" y="3941763"/>
          <p14:tracePt t="100813" x="8929688" y="3941763"/>
          <p14:tracePt t="100821" x="8837613" y="3941763"/>
          <p14:tracePt t="100829" x="8755063" y="3941763"/>
          <p14:tracePt t="100838" x="8664575" y="3941763"/>
          <p14:tracePt t="100845" x="8589963" y="3941763"/>
          <p14:tracePt t="100853" x="8499475" y="3941763"/>
          <p14:tracePt t="100860" x="8416925" y="3941763"/>
          <p14:tracePt t="100869" x="8334375" y="3941763"/>
          <p14:tracePt t="100878" x="8285163" y="3941763"/>
          <p14:tracePt t="100895" x="8218488" y="3941763"/>
          <p14:tracePt t="100901" x="8202613" y="3941763"/>
          <p14:tracePt t="100909" x="8194675" y="3941763"/>
          <p14:tracePt t="100973" x="8210550" y="3949700"/>
          <p14:tracePt t="100981" x="8243888" y="3949700"/>
          <p14:tracePt t="100989" x="8277225" y="3949700"/>
          <p14:tracePt t="100997" x="8326438" y="3949700"/>
          <p14:tracePt t="101008" x="8367713" y="3957638"/>
          <p14:tracePt t="101013" x="8416925" y="3957638"/>
          <p14:tracePt t="101022" x="8483600" y="3957638"/>
          <p14:tracePt t="101029" x="8507413" y="3949700"/>
          <p14:tracePt t="101037" x="8516938" y="3949700"/>
          <p14:tracePt t="101045" x="8524875" y="3949700"/>
          <p14:tracePt t="101069" x="8524875" y="3941763"/>
          <p14:tracePt t="101085" x="8516938" y="3924300"/>
          <p14:tracePt t="101093" x="8458200" y="3908425"/>
          <p14:tracePt t="101100" x="8383588" y="3908425"/>
          <p14:tracePt t="101108" x="8285163" y="3883025"/>
          <p14:tracePt t="101116" x="8128000" y="3875088"/>
          <p14:tracePt t="101125" x="7921625" y="3849688"/>
          <p14:tracePt t="101132" x="7632700" y="3792538"/>
          <p14:tracePt t="101142" x="7310438" y="3743325"/>
          <p14:tracePt t="101148" x="6988175" y="3717925"/>
          <p14:tracePt t="101156" x="6740525" y="3717925"/>
          <p14:tracePt t="101164" x="6516688" y="3717925"/>
          <p14:tracePt t="101173" x="6351588" y="3709988"/>
          <p14:tracePt t="101180" x="6211888" y="3709988"/>
          <p14:tracePt t="101188" x="6137275" y="3709988"/>
          <p14:tracePt t="101196" x="6088063" y="3694113"/>
          <p14:tracePt t="101205" x="6054725" y="3684588"/>
          <p14:tracePt t="101212" x="6038850" y="3676650"/>
          <p14:tracePt t="101221" x="6029325" y="3676650"/>
          <p14:tracePt t="101228" x="6021388" y="3676650"/>
          <p14:tracePt t="101238" x="6021388" y="3668713"/>
          <p14:tracePt t="101606" x="6013450" y="3660775"/>
          <p14:tracePt t="101653" x="5997575" y="3660775"/>
          <p14:tracePt t="101661" x="5988050" y="3660775"/>
          <p14:tracePt t="108085" x="5988050" y="3684588"/>
          <p14:tracePt t="108094" x="5988050" y="3709988"/>
          <p14:tracePt t="108101" x="6013450" y="3735388"/>
          <p14:tracePt t="108109" x="6088063" y="3776663"/>
          <p14:tracePt t="108117" x="6162675" y="3825875"/>
          <p14:tracePt t="108125" x="6227763" y="3859213"/>
          <p14:tracePt t="108133" x="6294438" y="3890963"/>
          <p14:tracePt t="108144" x="6343650" y="3900488"/>
          <p14:tracePt t="108148" x="6361113" y="3908425"/>
          <p14:tracePt t="108157" x="6369050" y="3908425"/>
          <p14:tracePt t="108165" x="6392863" y="3916363"/>
          <p14:tracePt t="108187" x="6410325" y="3924300"/>
          <p14:tracePt t="108190" x="6451600" y="3941763"/>
          <p14:tracePt t="108196" x="6484938" y="3975100"/>
          <p14:tracePt t="108206" x="6492875" y="3990975"/>
          <p14:tracePt t="108214" x="6508750" y="3998913"/>
          <p14:tracePt t="108238" x="6508750" y="4016375"/>
          <p14:tracePt t="109605" x="6500813" y="4016375"/>
          <p14:tracePt t="109613" x="6467475" y="4016375"/>
          <p14:tracePt t="109621" x="6418263" y="4016375"/>
          <p14:tracePt t="109629" x="6376988" y="4016375"/>
          <p14:tracePt t="109636" x="6335713" y="4016375"/>
          <p14:tracePt t="109644" x="6294438" y="4016375"/>
          <p14:tracePt t="109653" x="6269038" y="4016375"/>
          <p14:tracePt t="109661" x="6253163" y="4016375"/>
          <p14:tracePt t="109669" x="6235700" y="4016375"/>
          <p14:tracePt t="109710" x="6227763" y="4016375"/>
          <p14:tracePt t="110525" x="6219825" y="4016375"/>
          <p14:tracePt t="110534" x="6203950" y="4016375"/>
          <p14:tracePt t="110541" x="6170613" y="4016375"/>
          <p14:tracePt t="110550" x="6111875" y="4016375"/>
          <p14:tracePt t="110557" x="6054725" y="4006850"/>
          <p14:tracePt t="110565" x="5972175" y="3983038"/>
          <p14:tracePt t="110573" x="5889625" y="3975100"/>
          <p14:tracePt t="110582" x="5799138" y="3957638"/>
          <p14:tracePt t="110590" x="5716588" y="3932238"/>
          <p14:tracePt t="110596" x="5649913" y="3916363"/>
          <p14:tracePt t="110604" x="5575300" y="3890963"/>
          <p14:tracePt t="110614" x="5534025" y="3883025"/>
          <p14:tracePt t="110622" x="5518150" y="3883025"/>
          <p14:tracePt t="110629" x="5500688" y="3883025"/>
          <p14:tracePt t="110636" x="5500688" y="3875088"/>
          <p14:tracePt t="110861" x="5451475" y="3875088"/>
          <p14:tracePt t="110869" x="5386388" y="3875088"/>
          <p14:tracePt t="110878" x="5278438" y="3875088"/>
          <p14:tracePt t="110886" x="5162550" y="3875088"/>
          <p14:tracePt t="110904" x="4906963" y="3875088"/>
          <p14:tracePt t="110910" x="4791075" y="3875088"/>
          <p14:tracePt t="110919" x="4700588" y="3875088"/>
          <p14:tracePt t="110925" x="4633913" y="3875088"/>
          <p14:tracePt t="110935" x="4584700" y="3859213"/>
          <p14:tracePt t="110951" x="4576763" y="3859213"/>
          <p14:tracePt t="111133" x="4584700" y="3859213"/>
          <p14:tracePt t="111143" x="4608513" y="3859213"/>
          <p14:tracePt t="111149" x="4649788" y="3859213"/>
          <p14:tracePt t="111157" x="4700588" y="3859213"/>
          <p14:tracePt t="111165" x="4741863" y="3859213"/>
          <p14:tracePt t="111174" x="4783138" y="3867150"/>
          <p14:tracePt t="111181" x="4806950" y="3867150"/>
          <p14:tracePt t="111190" x="4824413" y="3867150"/>
          <p14:tracePt t="111197" x="4832350" y="3867150"/>
          <p14:tracePt t="111205" x="4840288" y="3867150"/>
          <p14:tracePt t="111293" x="4848225" y="3867150"/>
          <p14:tracePt t="111301" x="4848225" y="3875088"/>
          <p14:tracePt t="111325" x="4865688" y="3875088"/>
          <p14:tracePt t="111333" x="4873625" y="3875088"/>
          <p14:tracePt t="111341" x="4881563" y="3875088"/>
          <p14:tracePt t="111357" x="4889500" y="3875088"/>
          <p14:tracePt t="111366" x="4899025" y="3875088"/>
          <p14:tracePt t="111373" x="4906963" y="3875088"/>
          <p14:tracePt t="111389" x="4922838" y="3875088"/>
          <p14:tracePt t="111397" x="4930775" y="3875088"/>
          <p14:tracePt t="111405" x="4940300" y="3875088"/>
          <p14:tracePt t="111413" x="4948238" y="3875088"/>
          <p14:tracePt t="111421" x="4956175" y="3875088"/>
          <p14:tracePt t="111445" x="4964113" y="3875088"/>
          <p14:tracePt t="111477" x="4972050" y="3875088"/>
          <p14:tracePt t="111493" x="4981575" y="3875088"/>
          <p14:tracePt t="111510" x="4989513" y="3875088"/>
          <p14:tracePt t="111518" x="4997450" y="3875088"/>
          <p14:tracePt t="111525" x="5005388" y="3875088"/>
          <p14:tracePt t="111535" x="5013325" y="3875088"/>
          <p14:tracePt t="111541" x="5022850" y="3875088"/>
          <p14:tracePt t="111551" x="5030788" y="3875088"/>
          <p14:tracePt t="111566" x="5038725" y="3875088"/>
          <p14:tracePt t="111573" x="5046663" y="3875088"/>
          <p14:tracePt t="111582" x="5054600" y="3875088"/>
          <p14:tracePt t="111597" x="5072063" y="3883025"/>
          <p14:tracePt t="111605" x="5080000" y="3883025"/>
          <p14:tracePt t="111613" x="5095875" y="3883025"/>
          <p14:tracePt t="111621" x="5113338" y="3890963"/>
          <p14:tracePt t="111629" x="5121275" y="3890963"/>
          <p14:tracePt t="111637" x="5137150" y="3890963"/>
          <p14:tracePt t="111645" x="5154613" y="3890963"/>
          <p14:tracePt t="111653" x="5162550" y="3890963"/>
          <p14:tracePt t="111789" x="5146675" y="3890963"/>
          <p14:tracePt t="111805" x="5137150" y="3890963"/>
          <p14:tracePt t="111821" x="5129213" y="3890963"/>
          <p14:tracePt t="111829" x="5121275" y="3890963"/>
          <p14:tracePt t="111837" x="5113338" y="3890963"/>
          <p14:tracePt t="111845" x="5095875" y="3890963"/>
          <p14:tracePt t="111861" x="5087938" y="3890963"/>
          <p14:tracePt t="111869" x="5072063" y="3890963"/>
          <p14:tracePt t="111877" x="5046663" y="3890963"/>
          <p14:tracePt t="111885" x="5030788" y="3908425"/>
          <p14:tracePt t="111904" x="4989513" y="3941763"/>
          <p14:tracePt t="111909" x="4972050" y="3965575"/>
          <p14:tracePt t="111918" x="4964113" y="3983038"/>
          <p14:tracePt t="111925" x="4956175" y="3998913"/>
          <p14:tracePt t="111935" x="4956175" y="4016375"/>
          <p14:tracePt t="111941" x="4940300" y="4032250"/>
          <p14:tracePt t="111950" x="4940300" y="4040188"/>
          <p14:tracePt t="111957" x="4940300" y="4048125"/>
          <p14:tracePt t="111965" x="4930775" y="4057650"/>
          <p14:tracePt t="111973" x="4930775" y="4073525"/>
          <p14:tracePt t="111988" x="4930775" y="4098925"/>
          <p14:tracePt t="111996" x="4940300" y="4098925"/>
          <p14:tracePt t="112005" x="4948238" y="4114800"/>
          <p14:tracePt t="112013" x="4948238" y="4122738"/>
          <p14:tracePt t="112020" x="4964113" y="4130675"/>
          <p14:tracePt t="112028" x="4972050" y="4148138"/>
          <p14:tracePt t="112036" x="4989513" y="4164013"/>
          <p14:tracePt t="112044" x="4997450" y="4164013"/>
          <p14:tracePt t="112052" x="5005388" y="4171950"/>
          <p14:tracePt t="112060" x="5022850" y="4189413"/>
          <p14:tracePt t="112069" x="5030788" y="4197350"/>
          <p14:tracePt t="112077" x="5038725" y="4205288"/>
          <p14:tracePt t="112092" x="5046663" y="4213225"/>
          <p14:tracePt t="112108" x="5064125" y="4213225"/>
          <p14:tracePt t="112116" x="5072063" y="4213225"/>
          <p14:tracePt t="112124" x="5095875" y="4213225"/>
          <p14:tracePt t="112133" x="5113338" y="4213225"/>
          <p14:tracePt t="112142" x="5129213" y="4213225"/>
          <p14:tracePt t="112149" x="5154613" y="4213225"/>
          <p14:tracePt t="112156" x="5162550" y="4213225"/>
          <p14:tracePt t="112164" x="5170488" y="4213225"/>
          <p14:tracePt t="112188" x="5178425" y="4213225"/>
          <p14:tracePt t="112212" x="5187950" y="4213225"/>
          <p14:tracePt t="112485" x="5162550" y="4213225"/>
          <p14:tracePt t="112493" x="5154613" y="4213225"/>
          <p14:tracePt t="112500" x="5129213" y="42132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C72D-FA77-4769-8D93-C8C19FE0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Dictionary: introductory example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0B7E13-A0C9-4005-A2E5-7E3A2981C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 dirty="0"/>
              <a:t>Suppose, for example, you want to keep track of how often a </a:t>
            </a:r>
            <a:r>
              <a:rPr lang="nl-BE" dirty="0" err="1"/>
              <a:t>character</a:t>
            </a:r>
            <a:r>
              <a:rPr lang="nl-BE" dirty="0"/>
              <a:t> </a:t>
            </a:r>
            <a:r>
              <a:rPr lang="nl-BE" dirty="0" err="1"/>
              <a:t>occurs</a:t>
            </a:r>
            <a:r>
              <a:rPr lang="nl-BE" dirty="0"/>
              <a:t> in the word '</a:t>
            </a:r>
            <a:r>
              <a:rPr lang="nl-BE" dirty="0" err="1"/>
              <a:t>hottentots</a:t>
            </a:r>
            <a:r>
              <a:rPr lang="nl-BE" dirty="0"/>
              <a:t>'</a:t>
            </a:r>
          </a:p>
          <a:p>
            <a:r>
              <a:rPr lang="nl-BE" dirty="0"/>
              <a:t>With our </a:t>
            </a:r>
            <a:r>
              <a:rPr lang="nl-BE" dirty="0" err="1"/>
              <a:t>current</a:t>
            </a:r>
            <a:r>
              <a:rPr lang="nl-BE" dirty="0"/>
              <a:t> </a:t>
            </a:r>
            <a:r>
              <a:rPr lang="nl-BE" dirty="0" err="1"/>
              <a:t>knowledge</a:t>
            </a:r>
            <a:r>
              <a:rPr lang="nl-BE" dirty="0"/>
              <a:t> of data structures we </a:t>
            </a:r>
            <a:r>
              <a:rPr lang="nl-BE" dirty="0" err="1"/>
              <a:t>would</a:t>
            </a:r>
            <a:r>
              <a:rPr lang="nl-BE" dirty="0"/>
              <a:t> make 2 lists:</a:t>
            </a:r>
          </a:p>
          <a:p>
            <a:pPr lvl="1"/>
            <a:r>
              <a:rPr lang="nl-BE" dirty="0"/>
              <a:t>a list of </a:t>
            </a:r>
            <a:r>
              <a:rPr lang="nl-BE" dirty="0" err="1"/>
              <a:t>characters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a list of the number of times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character</a:t>
            </a:r>
            <a:r>
              <a:rPr lang="nl-BE" dirty="0"/>
              <a:t> appears on the corresponding index </a:t>
            </a:r>
            <a:r>
              <a:rPr lang="nl-BE" dirty="0" err="1"/>
              <a:t>position</a:t>
            </a:r>
            <a:endParaRPr lang="nl-BE" dirty="0"/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4692CC-7E4A-47DC-A414-19CE748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6BDC8E4-EF09-4754-AF7B-A2E4338C3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08" y="5392133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2B77B3-100C-43E8-9456-911A2DCF8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90EB284-FB81-4F18-95EF-4CDFD64E4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632" y="4411641"/>
            <a:ext cx="5545108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hottentot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occurrence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00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05"/>
    </mc:Choice>
    <mc:Fallback xmlns="">
      <p:transition spd="slow" advTm="43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5" x="5105400" y="4213225"/>
          <p14:tracePt t="1064" x="5022850" y="4197350"/>
          <p14:tracePt t="1071" x="4873625" y="4122738"/>
          <p14:tracePt t="1079" x="4749800" y="4073525"/>
          <p14:tracePt t="1086" x="4641850" y="4040188"/>
          <p14:tracePt t="1094" x="4584700" y="4040188"/>
          <p14:tracePt t="1102" x="4551363" y="4040188"/>
          <p14:tracePt t="1158" x="4543425" y="4040188"/>
          <p14:tracePt t="1167" x="4535488" y="4040188"/>
          <p14:tracePt t="1173" x="4525963" y="4040188"/>
          <p14:tracePt t="1182" x="4518025" y="4040188"/>
          <p14:tracePt t="1190" x="4494213" y="4040188"/>
          <p14:tracePt t="1198" x="4476750" y="4040188"/>
          <p14:tracePt t="1206" x="4443413" y="4040188"/>
          <p14:tracePt t="1213" x="4411663" y="4040188"/>
          <p14:tracePt t="1222" x="4352925" y="4048125"/>
          <p14:tracePt t="1230" x="4303713" y="4065588"/>
          <p14:tracePt t="1238" x="4237038" y="4098925"/>
          <p14:tracePt t="1246" x="4162425" y="4122738"/>
          <p14:tracePt t="1253" x="4097338" y="4148138"/>
          <p14:tracePt t="1262" x="3997325" y="4222750"/>
          <p14:tracePt t="1270" x="3906838" y="4287838"/>
          <p14:tracePt t="1279" x="3790950" y="4379913"/>
          <p14:tracePt t="1286" x="3700463" y="4462463"/>
          <p14:tracePt t="1294" x="3535363" y="4602163"/>
          <p14:tracePt t="1302" x="3411538" y="4702175"/>
          <p14:tracePt t="1310" x="3328988" y="4775200"/>
          <p14:tracePt t="1318" x="3197225" y="4891088"/>
          <p14:tracePt t="1326" x="3055938" y="5014913"/>
          <p14:tracePt t="1334" x="2882900" y="5172075"/>
          <p14:tracePt t="1342" x="2774950" y="5295900"/>
          <p14:tracePt t="1350" x="2676525" y="5411788"/>
          <p14:tracePt t="1358" x="2586038" y="5511800"/>
          <p14:tracePt t="1366" x="2519363" y="5594350"/>
          <p14:tracePt t="1375" x="2436813" y="5726113"/>
          <p14:tracePt t="1382" x="2354263" y="5808663"/>
          <p14:tracePt t="1390" x="2263775" y="5948363"/>
          <p14:tracePt t="1397" x="2189163" y="6081713"/>
          <p14:tracePt t="1406" x="2098675" y="6213475"/>
          <p14:tracePt t="1414" x="2047875" y="6311900"/>
          <p14:tracePt t="1423" x="2016125" y="6386513"/>
          <p14:tracePt t="1431" x="1998663" y="6453188"/>
          <p14:tracePt t="1438" x="1982788" y="6502400"/>
          <p14:tracePt t="1447" x="1974850" y="6527800"/>
          <p14:tracePt t="1454" x="1965325" y="6561138"/>
          <p14:tracePt t="1462" x="1965325" y="6569075"/>
          <p14:tracePt t="1470" x="1957388" y="6577013"/>
          <p14:tracePt t="1479" x="1949450" y="6577013"/>
          <p14:tracePt t="1599" x="1949450" y="6584950"/>
          <p14:tracePt t="1607" x="1924050" y="6584950"/>
          <p14:tracePt t="1615" x="1874838" y="6602413"/>
          <p14:tracePt t="1623" x="1809750" y="6643688"/>
          <p14:tracePt t="1630" x="1743075" y="6659563"/>
          <p14:tracePt t="1639" x="1668463" y="6684963"/>
          <p14:tracePt t="1646" x="1611313" y="6692900"/>
          <p14:tracePt t="1655" x="1552575" y="6708775"/>
          <p14:tracePt t="1662" x="1511300" y="6726238"/>
          <p14:tracePt t="1672" x="1454150" y="6734175"/>
          <p14:tracePt t="1678" x="1395413" y="6750050"/>
          <p14:tracePt t="1686" x="1338263" y="6759575"/>
          <p14:tracePt t="1695" x="1271588" y="6767513"/>
          <p14:tracePt t="1702" x="1230313" y="6767513"/>
          <p14:tracePt t="1710" x="1189038" y="6767513"/>
          <p14:tracePt t="1718" x="1155700" y="6767513"/>
          <p14:tracePt t="1726" x="1114425" y="6767513"/>
          <p14:tracePt t="1734" x="1031875" y="6767513"/>
          <p14:tracePt t="1743" x="949325" y="6767513"/>
          <p14:tracePt t="1750" x="835025" y="6767513"/>
          <p14:tracePt t="1758" x="701675" y="6767513"/>
          <p14:tracePt t="1766" x="585788" y="6767513"/>
          <p14:tracePt t="1775" x="461963" y="6767513"/>
          <p14:tracePt t="1782" x="330200" y="6767513"/>
          <p14:tracePt t="1790" x="173038" y="6767513"/>
          <p14:tracePt t="29911" x="561975" y="5849938"/>
          <p14:tracePt t="29919" x="941388" y="5726113"/>
          <p14:tracePt t="29929" x="1312863" y="5527675"/>
          <p14:tracePt t="30159" x="1312863" y="5511800"/>
          <p14:tracePt t="30167" x="1123950" y="5395913"/>
          <p14:tracePt t="30175" x="1114425" y="5387975"/>
          <p14:tracePt t="30237" x="1114425" y="5378450"/>
          <p14:tracePt t="30245" x="1114425" y="5329238"/>
          <p14:tracePt t="30253" x="1114425" y="5321300"/>
          <p14:tracePt t="30311" x="1155700" y="5321300"/>
          <p14:tracePt t="30319" x="1230313" y="5321300"/>
          <p14:tracePt t="30327" x="1668463" y="5246688"/>
          <p14:tracePt t="30335" x="2346325" y="5164138"/>
          <p14:tracePt t="30345" x="2916238" y="5073650"/>
          <p14:tracePt t="30351" x="3411538" y="4899025"/>
          <p14:tracePt t="30359" x="3890963" y="4684713"/>
          <p14:tracePt t="30367" x="4254500" y="4452938"/>
          <p14:tracePt t="30376" x="4494213" y="4313238"/>
          <p14:tracePt t="30383" x="4708525" y="4205288"/>
          <p14:tracePt t="30391" x="4889500" y="4073525"/>
          <p14:tracePt t="30399" x="5046663" y="3965575"/>
          <p14:tracePt t="30407" x="5211763" y="3841750"/>
          <p14:tracePt t="30416" x="5294313" y="3767138"/>
          <p14:tracePt t="30423" x="5353050" y="3743325"/>
          <p14:tracePt t="30432" x="5394325" y="3717925"/>
          <p14:tracePt t="30439" x="5427663" y="3702050"/>
          <p14:tracePt t="30512" x="5451475" y="3702050"/>
          <p14:tracePt t="30519" x="5468938" y="3702050"/>
          <p14:tracePt t="30567" x="5459413" y="3717925"/>
          <p14:tracePt t="30575" x="5376863" y="3759200"/>
          <p14:tracePt t="30583" x="5260975" y="3800475"/>
          <p14:tracePt t="30592" x="5022850" y="3867150"/>
          <p14:tracePt t="30599" x="4791075" y="3932238"/>
          <p14:tracePt t="30607" x="4559300" y="4032250"/>
          <p14:tracePt t="30615" x="4352925" y="4106863"/>
          <p14:tracePt t="30623" x="4179888" y="4189413"/>
          <p14:tracePt t="30631" x="4064000" y="4238625"/>
          <p14:tracePt t="30639" x="3965575" y="4297363"/>
          <p14:tracePt t="30648" x="3906838" y="4313238"/>
          <p14:tracePt t="30655" x="3873500" y="4338638"/>
          <p14:tracePt t="30662" x="3832225" y="4354513"/>
          <p14:tracePt t="30670" x="3808413" y="4370388"/>
          <p14:tracePt t="30678" x="3783013" y="4379913"/>
          <p14:tracePt t="30686" x="3749675" y="4379913"/>
          <p14:tracePt t="30693" x="3716338" y="4403725"/>
          <p14:tracePt t="30702" x="3700463" y="4403725"/>
          <p14:tracePt t="30711" x="3659188" y="4421188"/>
          <p14:tracePt t="30718" x="3625850" y="4437063"/>
          <p14:tracePt t="30727" x="3617913" y="4445000"/>
          <p14:tracePt t="30734" x="3609975" y="4462463"/>
          <p14:tracePt t="30743" x="3602038" y="4470400"/>
          <p14:tracePt t="30750" x="3592513" y="4494213"/>
          <p14:tracePt t="30782" x="3592513" y="4503738"/>
          <p14:tracePt t="30798" x="3592513" y="4519613"/>
          <p14:tracePt t="30814" x="3592513" y="4535488"/>
          <p14:tracePt t="30822" x="3592513" y="4568825"/>
          <p14:tracePt t="30830" x="3602038" y="4594225"/>
          <p14:tracePt t="30839" x="3602038" y="4618038"/>
          <p14:tracePt t="30845" x="3602038" y="4627563"/>
          <p14:tracePt t="30854" x="3602038" y="4643438"/>
          <p14:tracePt t="30862" x="3609975" y="4660900"/>
          <p14:tracePt t="30871" x="3609975" y="4676775"/>
          <p14:tracePt t="30879" x="3617913" y="4702175"/>
          <p14:tracePt t="30886" x="3633788" y="4743450"/>
          <p14:tracePt t="30895" x="3651250" y="4784725"/>
          <p14:tracePt t="30902" x="3659188" y="4833938"/>
          <p14:tracePt t="30910" x="3675063" y="4883150"/>
          <p14:tracePt t="30918" x="3700463" y="4932363"/>
          <p14:tracePt t="30926" x="3716338" y="4973638"/>
          <p14:tracePt t="30935" x="3725863" y="5006975"/>
          <p14:tracePt t="30943" x="3725863" y="5024438"/>
          <p14:tracePt t="31071" x="3725863" y="5014913"/>
          <p14:tracePt t="31078" x="3725863" y="4999038"/>
          <p14:tracePt t="31086" x="3725863" y="4983163"/>
          <p14:tracePt t="31094" x="3749675" y="4949825"/>
          <p14:tracePt t="31102" x="3798888" y="4924425"/>
          <p14:tracePt t="31110" x="3849688" y="4883150"/>
          <p14:tracePt t="31118" x="3932238" y="4857750"/>
          <p14:tracePt t="31126" x="3997325" y="4841875"/>
          <p14:tracePt t="31134" x="4048125" y="4816475"/>
          <p14:tracePt t="31143" x="4105275" y="4800600"/>
          <p14:tracePt t="31150" x="4130675" y="4800600"/>
          <p14:tracePt t="31158" x="4154488" y="4800600"/>
          <p14:tracePt t="31174" x="4162425" y="4800600"/>
          <p14:tracePt t="31198" x="4171950" y="4800600"/>
          <p14:tracePt t="31214" x="4179888" y="4808538"/>
          <p14:tracePt t="31222" x="4187825" y="4816475"/>
          <p14:tracePt t="31230" x="4195763" y="4826000"/>
          <p14:tracePt t="31238" x="4213225" y="4849813"/>
          <p14:tracePt t="31254" x="4229100" y="4867275"/>
          <p14:tracePt t="31262" x="4244975" y="4883150"/>
          <p14:tracePt t="31270" x="4262438" y="4908550"/>
          <p14:tracePt t="31278" x="4270375" y="4916488"/>
          <p14:tracePt t="31286" x="4278313" y="4924425"/>
          <p14:tracePt t="31302" x="4286250" y="4932363"/>
          <p14:tracePt t="31310" x="4295775" y="4940300"/>
          <p14:tracePt t="31438" x="4311650" y="4940300"/>
          <p14:tracePt t="31446" x="4319588" y="4940300"/>
          <p14:tracePt t="31454" x="4329113" y="4940300"/>
          <p14:tracePt t="31463" x="4344988" y="4940300"/>
          <p14:tracePt t="31470" x="4370388" y="4940300"/>
          <p14:tracePt t="31479" x="4402138" y="4924425"/>
          <p14:tracePt t="31486" x="4443413" y="4908550"/>
          <p14:tracePt t="31495" x="4494213" y="4891088"/>
          <p14:tracePt t="31502" x="4551363" y="4875213"/>
          <p14:tracePt t="31510" x="4618038" y="4849813"/>
          <p14:tracePt t="31518" x="4649788" y="4849813"/>
          <p14:tracePt t="31526" x="4691063" y="4841875"/>
          <p14:tracePt t="31534" x="4732338" y="4833938"/>
          <p14:tracePt t="31543" x="4749800" y="4816475"/>
          <p14:tracePt t="31550" x="4757738" y="4816475"/>
          <p14:tracePt t="31559" x="4765675" y="4816475"/>
          <p14:tracePt t="31566" x="4783138" y="4816475"/>
          <p14:tracePt t="31582" x="4791075" y="4833938"/>
          <p14:tracePt t="31590" x="4806950" y="4849813"/>
          <p14:tracePt t="31598" x="4814888" y="4875213"/>
          <p14:tracePt t="31606" x="4848225" y="4891088"/>
          <p14:tracePt t="31614" x="4873625" y="4916488"/>
          <p14:tracePt t="31622" x="4889500" y="4940300"/>
          <p14:tracePt t="31630" x="4899025" y="4949825"/>
          <p14:tracePt t="31638" x="4906963" y="4965700"/>
          <p14:tracePt t="31646" x="4914900" y="4983163"/>
          <p14:tracePt t="31662" x="4914900" y="4991100"/>
          <p14:tracePt t="31686" x="4922838" y="4999038"/>
          <p14:tracePt t="31742" x="4930775" y="4999038"/>
          <p14:tracePt t="31799" x="4940300" y="4999038"/>
          <p14:tracePt t="31806" x="4956175" y="4965700"/>
          <p14:tracePt t="31814" x="4972050" y="4949825"/>
          <p14:tracePt t="31822" x="5038725" y="4908550"/>
          <p14:tracePt t="31830" x="5087938" y="4875213"/>
          <p14:tracePt t="31838" x="5129213" y="4841875"/>
          <p14:tracePt t="31846" x="5154613" y="4826000"/>
          <p14:tracePt t="31854" x="5203825" y="4792663"/>
          <p14:tracePt t="31862" x="5237163" y="4792663"/>
          <p14:tracePt t="31870" x="5278438" y="4775200"/>
          <p14:tracePt t="31878" x="5311775" y="4767263"/>
          <p14:tracePt t="31886" x="5335588" y="4759325"/>
          <p14:tracePt t="31894" x="5353050" y="4759325"/>
          <p14:tracePt t="31910" x="5376863" y="4759325"/>
          <p14:tracePt t="31918" x="5394325" y="4767263"/>
          <p14:tracePt t="31926" x="5402263" y="4775200"/>
          <p14:tracePt t="31934" x="5418138" y="4792663"/>
          <p14:tracePt t="31942" x="5435600" y="4808538"/>
          <p14:tracePt t="31950" x="5443538" y="4816475"/>
          <p14:tracePt t="31959" x="5443538" y="4826000"/>
          <p14:tracePt t="31966" x="5459413" y="4841875"/>
          <p14:tracePt t="31974" x="5476875" y="4857750"/>
          <p14:tracePt t="31982" x="5500688" y="4891088"/>
          <p14:tracePt t="31998" x="5510213" y="4908550"/>
          <p14:tracePt t="32030" x="5518150" y="4924425"/>
          <p14:tracePt t="32070" x="5526088" y="4932363"/>
          <p14:tracePt t="32085" x="5534025" y="4932363"/>
          <p14:tracePt t="32094" x="5541963" y="4940300"/>
          <p14:tracePt t="32102" x="5551488" y="4949825"/>
          <p14:tracePt t="32142" x="5559425" y="4949825"/>
          <p14:tracePt t="32151" x="5567363" y="4949825"/>
          <p14:tracePt t="32157" x="5575300" y="4957763"/>
          <p14:tracePt t="32165" x="5600700" y="4965700"/>
          <p14:tracePt t="32181" x="5608638" y="4965700"/>
          <p14:tracePt t="32189" x="5624513" y="4965700"/>
          <p14:tracePt t="32197" x="5641975" y="4973638"/>
          <p14:tracePt t="32206" x="5649913" y="4973638"/>
          <p14:tracePt t="32214" x="5657850" y="4973638"/>
          <p14:tracePt t="32230" x="5665788" y="4973638"/>
          <p14:tracePt t="32238" x="5691188" y="4973638"/>
          <p14:tracePt t="32246" x="5691188" y="4965700"/>
          <p14:tracePt t="32254" x="5699125" y="4957763"/>
          <p14:tracePt t="32261" x="5724525" y="4924425"/>
          <p14:tracePt t="32269" x="5724525" y="4899025"/>
          <p14:tracePt t="32278" x="5732463" y="4867275"/>
          <p14:tracePt t="32286" x="5748338" y="4833938"/>
          <p14:tracePt t="32294" x="5757863" y="4792663"/>
          <p14:tracePt t="32301" x="5765800" y="4759325"/>
          <p14:tracePt t="32310" x="5773738" y="4725988"/>
          <p14:tracePt t="32319" x="5773738" y="4710113"/>
          <p14:tracePt t="32326" x="5773738" y="4684713"/>
          <p14:tracePt t="32334" x="5773738" y="4668838"/>
          <p14:tracePt t="32342" x="5757863" y="4660900"/>
          <p14:tracePt t="32350" x="5716588" y="4635500"/>
          <p14:tracePt t="32358" x="5691188" y="4635500"/>
          <p14:tracePt t="32366" x="5657850" y="4627563"/>
          <p14:tracePt t="32373" x="5634038" y="4627563"/>
          <p14:tracePt t="32381" x="5616575" y="4627563"/>
          <p14:tracePt t="32390" x="5592763" y="4627563"/>
          <p14:tracePt t="32397" x="5575300" y="4627563"/>
          <p14:tracePt t="32406" x="5559425" y="4627563"/>
          <p14:tracePt t="32413" x="5534025" y="4643438"/>
          <p14:tracePt t="32422" x="5526088" y="4643438"/>
          <p14:tracePt t="32430" x="5510213" y="4651375"/>
          <p14:tracePt t="32438" x="5492750" y="4660900"/>
          <p14:tracePt t="32445" x="5492750" y="4668838"/>
          <p14:tracePt t="32454" x="5492750" y="4676775"/>
          <p14:tracePt t="32462" x="5492750" y="4684713"/>
          <p14:tracePt t="32470" x="5492750" y="4710113"/>
          <p14:tracePt t="32478" x="5492750" y="4733925"/>
          <p14:tracePt t="32486" x="5492750" y="4759325"/>
          <p14:tracePt t="32493" x="5492750" y="4784725"/>
          <p14:tracePt t="32502" x="5492750" y="4792663"/>
          <p14:tracePt t="32510" x="5500688" y="4826000"/>
          <p14:tracePt t="32526" x="5518150" y="4867275"/>
          <p14:tracePt t="32534" x="5526088" y="4891088"/>
          <p14:tracePt t="32542" x="5541963" y="4916488"/>
          <p14:tracePt t="32549" x="5559425" y="4949825"/>
          <p14:tracePt t="32558" x="5575300" y="4965700"/>
          <p14:tracePt t="32566" x="5600700" y="4983163"/>
          <p14:tracePt t="32574" x="5608638" y="4991100"/>
          <p14:tracePt t="32581" x="5634038" y="4999038"/>
          <p14:tracePt t="32590" x="5641975" y="4999038"/>
          <p14:tracePt t="32606" x="5657850" y="4999038"/>
          <p14:tracePt t="32613" x="5675313" y="4999038"/>
          <p14:tracePt t="32622" x="5691188" y="4999038"/>
          <p14:tracePt t="32638" x="5699125" y="4999038"/>
          <p14:tracePt t="32654" x="5707063" y="4999038"/>
          <p14:tracePt t="32662" x="5716588" y="4999038"/>
          <p14:tracePt t="32670" x="5724525" y="4991100"/>
          <p14:tracePt t="32677" x="5732463" y="4983163"/>
          <p14:tracePt t="32686" x="5748338" y="4965700"/>
          <p14:tracePt t="32693" x="5765800" y="4940300"/>
          <p14:tracePt t="32701" x="5765800" y="4916488"/>
          <p14:tracePt t="32709" x="5765800" y="4891088"/>
          <p14:tracePt t="32718" x="5765800" y="4857750"/>
          <p14:tracePt t="32726" x="5765800" y="4833938"/>
          <p14:tracePt t="32733" x="5765800" y="4800600"/>
          <p14:tracePt t="32742" x="5765800" y="4775200"/>
          <p14:tracePt t="32749" x="5765800" y="4767263"/>
          <p14:tracePt t="32766" x="5765800" y="4751388"/>
          <p14:tracePt t="32774" x="5757863" y="4743450"/>
          <p14:tracePt t="32789" x="5740400" y="4733925"/>
          <p14:tracePt t="32798" x="5724525" y="4733925"/>
          <p14:tracePt t="32813" x="5707063" y="4733925"/>
          <p14:tracePt t="32822" x="5691188" y="4733925"/>
          <p14:tracePt t="32829" x="5665788" y="4733925"/>
          <p14:tracePt t="32837" x="5657850" y="4733925"/>
          <p14:tracePt t="32846" x="5624513" y="4743450"/>
          <p14:tracePt t="32855" x="5592763" y="4767263"/>
          <p14:tracePt t="32861" x="5567363" y="4784725"/>
          <p14:tracePt t="32869" x="5559425" y="4792663"/>
          <p14:tracePt t="32877" x="5534025" y="4800600"/>
          <p14:tracePt t="32893" x="5526088" y="4808538"/>
          <p14:tracePt t="34055" x="5534025" y="4808538"/>
          <p14:tracePt t="34127" x="5541963" y="4808538"/>
          <p14:tracePt t="34135" x="5541963" y="4816475"/>
          <p14:tracePt t="34142" x="5541963" y="4833938"/>
          <p14:tracePt t="34151" x="5541963" y="4857750"/>
          <p14:tracePt t="34159" x="5541963" y="4891088"/>
          <p14:tracePt t="34167" x="5541963" y="4924425"/>
          <p14:tracePt t="34177" x="5541963" y="4983163"/>
          <p14:tracePt t="34183" x="5526088" y="5032375"/>
          <p14:tracePt t="34192" x="5510213" y="5097463"/>
          <p14:tracePt t="34201" x="5459413" y="5156200"/>
          <p14:tracePt t="34208" x="5427663" y="5230813"/>
          <p14:tracePt t="34215" x="5386388" y="5295900"/>
          <p14:tracePt t="34224" x="5327650" y="5370513"/>
          <p14:tracePt t="34232" x="5270500" y="5437188"/>
          <p14:tracePt t="34239" x="5211763" y="5486400"/>
          <p14:tracePt t="34247" x="5154613" y="5535613"/>
          <p14:tracePt t="34255" x="5095875" y="5584825"/>
          <p14:tracePt t="34262" x="5030788" y="5635625"/>
          <p14:tracePt t="34270" x="4989513" y="5668963"/>
          <p14:tracePt t="34278" x="4914900" y="5700713"/>
          <p14:tracePt t="34286" x="4840288" y="5734050"/>
          <p14:tracePt t="34294" x="4757738" y="5775325"/>
          <p14:tracePt t="34302" x="4667250" y="5800725"/>
          <p14:tracePt t="34309" x="4567238" y="5816600"/>
          <p14:tracePt t="34318" x="4468813" y="5849938"/>
          <p14:tracePt t="34327" x="4370388" y="5865813"/>
          <p14:tracePt t="34334" x="4262438" y="5875338"/>
          <p14:tracePt t="34344" x="4146550" y="5891213"/>
          <p14:tracePt t="34350" x="4038600" y="5907088"/>
          <p14:tracePt t="34358" x="3914775" y="5916613"/>
          <p14:tracePt t="34366" x="3824288" y="5932488"/>
          <p14:tracePt t="34375" x="3749675" y="5940425"/>
          <p14:tracePt t="34382" x="3700463" y="5948363"/>
          <p14:tracePt t="34391" x="3667125" y="5948363"/>
          <p14:tracePt t="34398" x="3643313" y="5948363"/>
          <p14:tracePt t="34406" x="3633788" y="5948363"/>
          <p14:tracePt t="34414" x="3625850" y="5948363"/>
          <p14:tracePt t="34422" x="3609975" y="5940425"/>
          <p14:tracePt t="34431" x="3609975" y="5932488"/>
          <p14:tracePt t="34437" x="3609975" y="5924550"/>
          <p14:tracePt t="34446" x="3602038" y="5916613"/>
          <p14:tracePt t="34463" x="3592513" y="5899150"/>
          <p14:tracePt t="34470" x="3592513" y="5891213"/>
          <p14:tracePt t="34478" x="3584575" y="5883275"/>
          <p14:tracePt t="34486" x="3576638" y="5883275"/>
          <p14:tracePt t="34494" x="3576638" y="5865813"/>
          <p14:tracePt t="34502" x="3560763" y="5857875"/>
          <p14:tracePt t="34510" x="3535363" y="5834063"/>
          <p14:tracePt t="34518" x="3509963" y="5824538"/>
          <p14:tracePt t="34527" x="3494088" y="5816600"/>
          <p14:tracePt t="34534" x="3468688" y="5800725"/>
          <p14:tracePt t="34541" x="3452813" y="5792788"/>
          <p14:tracePt t="34550" x="3444875" y="5783263"/>
          <p14:tracePt t="34566" x="3444875" y="5767388"/>
          <p14:tracePt t="34582" x="3444875" y="5751513"/>
          <p14:tracePt t="34590" x="3444875" y="5741988"/>
          <p14:tracePt t="34598" x="3444875" y="5718175"/>
          <p14:tracePt t="34606" x="3444875" y="5710238"/>
          <p14:tracePt t="34614" x="3444875" y="5692775"/>
          <p14:tracePt t="34622" x="3444875" y="5684838"/>
          <p14:tracePt t="34638" x="3452813" y="5659438"/>
          <p14:tracePt t="34654" x="3460750" y="5651500"/>
          <p14:tracePt t="34663" x="3468688" y="5635625"/>
          <p14:tracePt t="34670" x="3468688" y="5626100"/>
          <p14:tracePt t="34678" x="3478213" y="5626100"/>
          <p14:tracePt t="34687" x="3478213" y="5618163"/>
          <p14:tracePt t="34703" x="3486150" y="5610225"/>
          <p14:tracePt t="34718" x="3486150" y="5594350"/>
          <p14:tracePt t="34734" x="3486150" y="5584825"/>
          <p14:tracePt t="34742" x="3486150" y="5568950"/>
          <p14:tracePt t="34750" x="3494088" y="5561013"/>
          <p14:tracePt t="34760" x="3509963" y="5543550"/>
          <p14:tracePt t="34766" x="3509963" y="5527675"/>
          <p14:tracePt t="34775" x="3509963" y="5494338"/>
          <p14:tracePt t="34782" x="3519488" y="5470525"/>
          <p14:tracePt t="34791" x="3519488" y="5461000"/>
          <p14:tracePt t="34798" x="3519488" y="5437188"/>
          <p14:tracePt t="34807" x="3535363" y="5411788"/>
          <p14:tracePt t="34815" x="3535363" y="5395913"/>
          <p14:tracePt t="34823" x="3535363" y="5370513"/>
          <p14:tracePt t="34830" x="3543300" y="5362575"/>
          <p14:tracePt t="34838" x="3543300" y="5354638"/>
          <p14:tracePt t="34846" x="3568700" y="5321300"/>
          <p14:tracePt t="34862" x="3568700" y="5313363"/>
          <p14:tracePt t="34870" x="3568700" y="5295900"/>
          <p14:tracePt t="34884" x="3576638" y="5280025"/>
          <p14:tracePt t="34886" x="3576638" y="5272088"/>
          <p14:tracePt t="34895" x="3584575" y="5262563"/>
          <p14:tracePt t="34903" x="3592513" y="5262563"/>
          <p14:tracePt t="35063" x="3592513" y="5280025"/>
          <p14:tracePt t="35071" x="3592513" y="5287963"/>
          <p14:tracePt t="35079" x="3592513" y="5303838"/>
          <p14:tracePt t="35087" x="3592513" y="5313363"/>
          <p14:tracePt t="35095" x="3592513" y="5337175"/>
          <p14:tracePt t="35102" x="3592513" y="5346700"/>
          <p14:tracePt t="35110" x="3592513" y="5362575"/>
          <p14:tracePt t="35118" x="3592513" y="5370513"/>
          <p14:tracePt t="35126" x="3602038" y="5387975"/>
          <p14:tracePt t="35135" x="3602038" y="5411788"/>
          <p14:tracePt t="35143" x="3609975" y="5429250"/>
          <p14:tracePt t="35150" x="3625850" y="5445125"/>
          <p14:tracePt t="35158" x="3633788" y="5453063"/>
          <p14:tracePt t="35166" x="3651250" y="5478463"/>
          <p14:tracePt t="35175" x="3675063" y="5486400"/>
          <p14:tracePt t="35182" x="3675063" y="5494338"/>
          <p14:tracePt t="35191" x="3684588" y="5494338"/>
          <p14:tracePt t="35198" x="3692525" y="5494338"/>
          <p14:tracePt t="35206" x="3708400" y="5502275"/>
          <p14:tracePt t="35222" x="3716338" y="5502275"/>
          <p14:tracePt t="35231" x="3725863" y="5502275"/>
          <p14:tracePt t="35238" x="3733800" y="5502275"/>
          <p14:tracePt t="35246" x="3741738" y="5502275"/>
          <p14:tracePt t="35254" x="3749675" y="5502275"/>
          <p14:tracePt t="35262" x="3767138" y="5502275"/>
          <p14:tracePt t="35270" x="3790950" y="5502275"/>
          <p14:tracePt t="35279" x="3798888" y="5502275"/>
          <p14:tracePt t="35286" x="3808413" y="5494338"/>
          <p14:tracePt t="35294" x="3824288" y="5486400"/>
          <p14:tracePt t="35302" x="3824288" y="5478463"/>
          <p14:tracePt t="35310" x="3832225" y="5470525"/>
          <p14:tracePt t="35318" x="3832225" y="5461000"/>
          <p14:tracePt t="35326" x="3841750" y="5453063"/>
          <p14:tracePt t="35343" x="3841750" y="5445125"/>
          <p14:tracePt t="35358" x="3841750" y="5437188"/>
          <p14:tracePt t="35366" x="3841750" y="5419725"/>
          <p14:tracePt t="35382" x="3841750" y="5411788"/>
          <p14:tracePt t="35391" x="3841750" y="5387975"/>
          <p14:tracePt t="35399" x="3841750" y="5378450"/>
          <p14:tracePt t="35406" x="3841750" y="5362575"/>
          <p14:tracePt t="35423" x="3841750" y="5354638"/>
          <p14:tracePt t="35430" x="3841750" y="5329238"/>
          <p14:tracePt t="35448" x="3841750" y="5313363"/>
          <p14:tracePt t="35454" x="3841750" y="5303838"/>
          <p14:tracePt t="35462" x="3841750" y="5295900"/>
          <p14:tracePt t="35494" x="3841750" y="5287963"/>
          <p14:tracePt t="35574" x="3841750" y="5280025"/>
          <p14:tracePt t="35590" x="3849688" y="5287963"/>
          <p14:tracePt t="35598" x="3849688" y="5303838"/>
          <p14:tracePt t="35607" x="3849688" y="5329238"/>
          <p14:tracePt t="35614" x="3849688" y="5337175"/>
          <p14:tracePt t="35622" x="3849688" y="5362575"/>
          <p14:tracePt t="35630" x="3849688" y="5387975"/>
          <p14:tracePt t="35638" x="3849688" y="5395913"/>
          <p14:tracePt t="35646" x="3857625" y="5419725"/>
          <p14:tracePt t="35654" x="3857625" y="5429250"/>
          <p14:tracePt t="35662" x="3865563" y="5437188"/>
          <p14:tracePt t="35670" x="3873500" y="5453063"/>
          <p14:tracePt t="35686" x="3883025" y="5461000"/>
          <p14:tracePt t="35694" x="3883025" y="5470525"/>
          <p14:tracePt t="35702" x="3898900" y="5478463"/>
          <p14:tracePt t="35726" x="3906838" y="5486400"/>
          <p14:tracePt t="35734" x="3914775" y="5486400"/>
          <p14:tracePt t="35742" x="3924300" y="5486400"/>
          <p14:tracePt t="35750" x="3940175" y="5486400"/>
          <p14:tracePt t="35759" x="3956050" y="5486400"/>
          <p14:tracePt t="35766" x="3981450" y="5486400"/>
          <p14:tracePt t="35775" x="4006850" y="5486400"/>
          <p14:tracePt t="35782" x="4048125" y="5478463"/>
          <p14:tracePt t="35791" x="4105275" y="5453063"/>
          <p14:tracePt t="35798" x="4138613" y="5437188"/>
          <p14:tracePt t="35807" x="4179888" y="5419725"/>
          <p14:tracePt t="35813" x="4237038" y="5395913"/>
          <p14:tracePt t="35823" x="4254500" y="5387975"/>
          <p14:tracePt t="35830" x="4278313" y="5370513"/>
          <p14:tracePt t="35839" x="4286250" y="5370513"/>
          <p14:tracePt t="35894" x="4286250" y="5362575"/>
          <p14:tracePt t="35911" x="4286250" y="5346700"/>
          <p14:tracePt t="35926" x="4286250" y="5337175"/>
          <p14:tracePt t="35950" x="4286250" y="5321300"/>
          <p14:tracePt t="35958" x="4278313" y="5313363"/>
          <p14:tracePt t="35966" x="4270375" y="5303838"/>
          <p14:tracePt t="35982" x="4262438" y="5303838"/>
          <p14:tracePt t="36006" x="4254500" y="5303838"/>
          <p14:tracePt t="36014" x="4244975" y="5303838"/>
          <p14:tracePt t="36022" x="4237038" y="5303838"/>
          <p14:tracePt t="36142" x="4229100" y="5303838"/>
          <p14:tracePt t="36158" x="4229100" y="5313363"/>
          <p14:tracePt t="36174" x="4244975" y="5329238"/>
          <p14:tracePt t="36191" x="4254500" y="5337175"/>
          <p14:tracePt t="36198" x="4254500" y="5346700"/>
          <p14:tracePt t="36215" x="4262438" y="5354638"/>
          <p14:tracePt t="36238" x="4270375" y="5354638"/>
          <p14:tracePt t="36246" x="4286250" y="5354638"/>
          <p14:tracePt t="36254" x="4303713" y="5362575"/>
          <p14:tracePt t="36262" x="4311650" y="5370513"/>
          <p14:tracePt t="36270" x="4319588" y="5370513"/>
          <p14:tracePt t="36278" x="4337050" y="5370513"/>
          <p14:tracePt t="36294" x="4344988" y="5370513"/>
          <p14:tracePt t="36302" x="4360863" y="5370513"/>
          <p14:tracePt t="36318" x="4370388" y="5370513"/>
          <p14:tracePt t="36334" x="4378325" y="5370513"/>
          <p14:tracePt t="36350" x="4386263" y="5370513"/>
          <p14:tracePt t="36358" x="4394200" y="5362575"/>
          <p14:tracePt t="36382" x="4402138" y="5354638"/>
          <p14:tracePt t="36391" x="4411663" y="5329238"/>
          <p14:tracePt t="36399" x="4419600" y="5321300"/>
          <p14:tracePt t="36407" x="4419600" y="5313363"/>
          <p14:tracePt t="36415" x="4419600" y="5287963"/>
          <p14:tracePt t="36423" x="4443413" y="5262563"/>
          <p14:tracePt t="36430" x="4452938" y="5254625"/>
          <p14:tracePt t="36438" x="4452938" y="5246688"/>
          <p14:tracePt t="36446" x="4452938" y="5221288"/>
          <p14:tracePt t="36454" x="4452938" y="5205413"/>
          <p14:tracePt t="36462" x="4460875" y="5197475"/>
          <p14:tracePt t="36470" x="4460875" y="5189538"/>
          <p14:tracePt t="36526" x="4460875" y="5180013"/>
          <p14:tracePt t="36574" x="4452938" y="5180013"/>
          <p14:tracePt t="36590" x="4443413" y="5197475"/>
          <p14:tracePt t="36607" x="4443413" y="5213350"/>
          <p14:tracePt t="36614" x="4435475" y="5221288"/>
          <p14:tracePt t="36624" x="4435475" y="5230813"/>
          <p14:tracePt t="36630" x="4435475" y="5246688"/>
          <p14:tracePt t="36638" x="4435475" y="5254625"/>
          <p14:tracePt t="36646" x="4443413" y="5262563"/>
          <p14:tracePt t="36654" x="4468813" y="5272088"/>
          <p14:tracePt t="36663" x="4484688" y="5280025"/>
          <p14:tracePt t="36686" x="4502150" y="5280025"/>
          <p14:tracePt t="36725" x="4510088" y="5280025"/>
          <p14:tracePt t="36743" x="4518025" y="5280025"/>
          <p14:tracePt t="36749" x="4535488" y="5280025"/>
          <p14:tracePt t="36758" x="4543425" y="5272088"/>
          <p14:tracePt t="36766" x="4567238" y="5246688"/>
          <p14:tracePt t="36775" x="4576763" y="5205413"/>
          <p14:tracePt t="36782" x="4592638" y="5172075"/>
          <p14:tracePt t="36790" x="4608513" y="5138738"/>
          <p14:tracePt t="36806" x="4618038" y="5122863"/>
          <p14:tracePt t="36813" x="4618038" y="5106988"/>
          <p14:tracePt t="36823" x="4618038" y="5089525"/>
          <p14:tracePt t="36839" x="4618038" y="5073650"/>
          <p14:tracePt t="36846" x="4608513" y="5073650"/>
          <p14:tracePt t="36853" x="4600575" y="5073650"/>
          <p14:tracePt t="36861" x="4584700" y="5056188"/>
          <p14:tracePt t="36869" x="4576763" y="5048250"/>
          <p14:tracePt t="36890" x="4551363" y="5048250"/>
          <p14:tracePt t="36894" x="4543425" y="5048250"/>
          <p14:tracePt t="36901" x="4535488" y="5040313"/>
          <p14:tracePt t="36909" x="4525963" y="5040313"/>
          <p14:tracePt t="36918" x="4518025" y="5040313"/>
          <p14:tracePt t="36934" x="4510088" y="5040313"/>
          <p14:tracePt t="36941" x="4502150" y="5040313"/>
          <p14:tracePt t="36949" x="4494213" y="5040313"/>
          <p14:tracePt t="36990" x="4484688" y="5040313"/>
          <p14:tracePt t="36998" x="4468813" y="5040313"/>
          <p14:tracePt t="37014" x="4443413" y="5048250"/>
          <p14:tracePt t="37021" x="4435475" y="5065713"/>
          <p14:tracePt t="37031" x="4435475" y="5073650"/>
          <p14:tracePt t="37038" x="4419600" y="5089525"/>
          <p14:tracePt t="37045" x="4411663" y="5106988"/>
          <p14:tracePt t="37054" x="4411663" y="5130800"/>
          <p14:tracePt t="37061" x="4411663" y="5148263"/>
          <p14:tracePt t="37070" x="4411663" y="5172075"/>
          <p14:tracePt t="37077" x="4402138" y="5197475"/>
          <p14:tracePt t="37087" x="4402138" y="5205413"/>
          <p14:tracePt t="37094" x="4402138" y="5230813"/>
          <p14:tracePt t="37103" x="4402138" y="5254625"/>
          <p14:tracePt t="37109" x="4419600" y="5272088"/>
          <p14:tracePt t="37117" x="4435475" y="5303838"/>
          <p14:tracePt t="37125" x="4443413" y="5321300"/>
          <p14:tracePt t="37133" x="4460875" y="5337175"/>
          <p14:tracePt t="37141" x="4460875" y="5346700"/>
          <p14:tracePt t="37149" x="4468813" y="5354638"/>
          <p14:tracePt t="37158" x="4476750" y="5362575"/>
          <p14:tracePt t="37174" x="4494213" y="5362575"/>
          <p14:tracePt t="37182" x="4510088" y="5362575"/>
          <p14:tracePt t="37190" x="4525963" y="5362575"/>
          <p14:tracePt t="37198" x="4525963" y="5370513"/>
          <p14:tracePt t="37206" x="4543425" y="5370513"/>
          <p14:tracePt t="37213" x="4559300" y="5370513"/>
          <p14:tracePt t="37221" x="4567238" y="5370513"/>
          <p14:tracePt t="37229" x="4576763" y="5370513"/>
          <p14:tracePt t="37237" x="4592638" y="5370513"/>
          <p14:tracePt t="37254" x="4600575" y="5370513"/>
          <p14:tracePt t="37262" x="4625975" y="5370513"/>
          <p14:tracePt t="37270" x="4649788" y="5354638"/>
          <p14:tracePt t="37277" x="4649788" y="5346700"/>
          <p14:tracePt t="37286" x="4667250" y="5321300"/>
          <p14:tracePt t="37294" x="4675188" y="5295900"/>
          <p14:tracePt t="37302" x="4683125" y="5272088"/>
          <p14:tracePt t="37310" x="4691063" y="5254625"/>
          <p14:tracePt t="37317" x="4700588" y="5221288"/>
          <p14:tracePt t="37325" x="4700588" y="5205413"/>
          <p14:tracePt t="37334" x="4700588" y="5172075"/>
          <p14:tracePt t="37342" x="4700588" y="5148263"/>
          <p14:tracePt t="37350" x="4700588" y="5138738"/>
          <p14:tracePt t="37358" x="4700588" y="5106988"/>
          <p14:tracePt t="37366" x="4691063" y="5097463"/>
          <p14:tracePt t="37373" x="4691063" y="5089525"/>
          <p14:tracePt t="37381" x="4675188" y="5081588"/>
          <p14:tracePt t="37389" x="4667250" y="5081588"/>
          <p14:tracePt t="37398" x="4659313" y="5081588"/>
          <p14:tracePt t="37406" x="4649788" y="5081588"/>
          <p14:tracePt t="37414" x="4625975" y="5081588"/>
          <p14:tracePt t="37422" x="4618038" y="5081588"/>
          <p14:tracePt t="37429" x="4600575" y="5081588"/>
          <p14:tracePt t="37438" x="4592638" y="5073650"/>
          <p14:tracePt t="37445" x="4584700" y="5073650"/>
          <p14:tracePt t="37453" x="4576763" y="5073650"/>
          <p14:tracePt t="37462" x="4567238" y="5065713"/>
          <p14:tracePt t="37478" x="4551363" y="5065713"/>
          <p14:tracePt t="37510" x="4543425" y="5065713"/>
          <p14:tracePt t="37526" x="4535488" y="5065713"/>
          <p14:tracePt t="37534" x="4518025" y="5065713"/>
          <p14:tracePt t="37542" x="4502150" y="5065713"/>
          <p14:tracePt t="37549" x="4484688" y="5081588"/>
          <p14:tracePt t="37558" x="4468813" y="5114925"/>
          <p14:tracePt t="37565" x="4452938" y="5148263"/>
          <p14:tracePt t="37574" x="4435475" y="5189538"/>
          <p14:tracePt t="37581" x="4419600" y="5221288"/>
          <p14:tracePt t="37591" x="4411663" y="5254625"/>
          <p14:tracePt t="37597" x="4402138" y="5272088"/>
          <p14:tracePt t="37606" x="4402138" y="5280025"/>
          <p14:tracePt t="37614" x="4402138" y="5295900"/>
          <p14:tracePt t="37622" x="4402138" y="5313363"/>
          <p14:tracePt t="37630" x="4402138" y="5337175"/>
          <p14:tracePt t="37638" x="4402138" y="5354638"/>
          <p14:tracePt t="37654" x="4402138" y="5370513"/>
          <p14:tracePt t="37662" x="4402138" y="5395913"/>
          <p14:tracePt t="37669" x="4402138" y="5411788"/>
          <p14:tracePt t="37678" x="4419600" y="5437188"/>
          <p14:tracePt t="37686" x="4427538" y="5437188"/>
          <p14:tracePt t="37693" x="4427538" y="5445125"/>
          <p14:tracePt t="37702" x="4435475" y="5445125"/>
          <p14:tracePt t="37710" x="4443413" y="5461000"/>
          <p14:tracePt t="37718" x="4452938" y="5470525"/>
          <p14:tracePt t="37733" x="4460875" y="5478463"/>
          <p14:tracePt t="37742" x="4468813" y="5478463"/>
          <p14:tracePt t="37766" x="4476750" y="5478463"/>
          <p14:tracePt t="37775" x="4494213" y="5478463"/>
          <p14:tracePt t="37781" x="4502150" y="5478463"/>
          <p14:tracePt t="37797" x="4518025" y="5478463"/>
          <p14:tracePt t="37806" x="4543425" y="5461000"/>
          <p14:tracePt t="37814" x="4559300" y="5453063"/>
          <p14:tracePt t="37823" x="4576763" y="5429250"/>
          <p14:tracePt t="37830" x="4592638" y="5411788"/>
          <p14:tracePt t="37839" x="4600575" y="5403850"/>
          <p14:tracePt t="37846" x="4633913" y="5354638"/>
          <p14:tracePt t="37854" x="4633913" y="5329238"/>
          <p14:tracePt t="37862" x="4649788" y="5303838"/>
          <p14:tracePt t="37869" x="4649788" y="5287963"/>
          <p14:tracePt t="37889" x="4659313" y="5230813"/>
          <p14:tracePt t="37894" x="4659313" y="5205413"/>
          <p14:tracePt t="37902" x="4659313" y="5180013"/>
          <p14:tracePt t="37910" x="4667250" y="5164138"/>
          <p14:tracePt t="37918" x="4667250" y="5148263"/>
          <p14:tracePt t="37926" x="4667250" y="5138738"/>
          <p14:tracePt t="37936" x="4649788" y="5114925"/>
          <p14:tracePt t="37942" x="4649788" y="5106988"/>
          <p14:tracePt t="37949" x="4641850" y="5081588"/>
          <p14:tracePt t="37958" x="4625975" y="5065713"/>
          <p14:tracePt t="37965" x="4618038" y="5056188"/>
          <p14:tracePt t="37973" x="4618038" y="5048250"/>
          <p14:tracePt t="37982" x="4608513" y="5048250"/>
          <p14:tracePt t="37990" x="4608513" y="5040313"/>
          <p14:tracePt t="37997" x="4592638" y="5032375"/>
          <p14:tracePt t="38021" x="4584700" y="5032375"/>
          <p14:tracePt t="38030" x="4576763" y="5032375"/>
          <p14:tracePt t="38046" x="4567238" y="5032375"/>
          <p14:tracePt t="38053" x="4559300" y="5032375"/>
          <p14:tracePt t="38062" x="4543425" y="5032375"/>
          <p14:tracePt t="38071" x="4525963" y="5032375"/>
          <p14:tracePt t="38077" x="4510088" y="5032375"/>
          <p14:tracePt t="38086" x="4484688" y="5040313"/>
          <p14:tracePt t="38094" x="4468813" y="5056188"/>
          <p14:tracePt t="38101" x="4443413" y="5073650"/>
          <p14:tracePt t="38109" x="4427538" y="5089525"/>
          <p14:tracePt t="38119" x="4419600" y="5106988"/>
          <p14:tracePt t="38126" x="4419600" y="5114925"/>
          <p14:tracePt t="38134" x="4411663" y="5114925"/>
          <p14:tracePt t="38141" x="4402138" y="5130800"/>
          <p14:tracePt t="38149" x="4402138" y="5148263"/>
          <p14:tracePt t="38158" x="4394200" y="5172075"/>
          <p14:tracePt t="38165" x="4386263" y="5205413"/>
          <p14:tracePt t="38174" x="4386263" y="5230813"/>
          <p14:tracePt t="38181" x="4386263" y="5246688"/>
          <p14:tracePt t="38190" x="4386263" y="5272088"/>
          <p14:tracePt t="38198" x="4386263" y="5295900"/>
          <p14:tracePt t="38206" x="4386263" y="5313363"/>
          <p14:tracePt t="38213" x="4386263" y="5337175"/>
          <p14:tracePt t="38222" x="4386263" y="5354638"/>
          <p14:tracePt t="38231" x="4386263" y="5370513"/>
          <p14:tracePt t="38237" x="4386263" y="5387975"/>
          <p14:tracePt t="38246" x="4394200" y="5395913"/>
          <p14:tracePt t="38254" x="4402138" y="5419725"/>
          <p14:tracePt t="38270" x="4402138" y="5429250"/>
          <p14:tracePt t="38278" x="4419600" y="5437188"/>
          <p14:tracePt t="38351" x="4419600" y="54451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039CFBB-0857-4A78-960C-898A48742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159026"/>
            <a:ext cx="9777035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hottentot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occurrence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letter t:'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occurrence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characters.index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7DB24F-5BBA-4963-89A9-DF2DDD34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structures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1EE792-DD4C-41F8-A742-EC4959028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76" y="1608990"/>
            <a:ext cx="11291048" cy="4941981"/>
          </a:xfrm>
        </p:spPr>
        <p:txBody>
          <a:bodyPr>
            <a:normAutofit/>
          </a:bodyPr>
          <a:lstStyle/>
          <a:p>
            <a:r>
              <a:rPr lang="nl-BE" dirty="0"/>
              <a:t>If we now want to know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frequency</a:t>
            </a:r>
            <a:r>
              <a:rPr lang="nl-BE" dirty="0"/>
              <a:t> of a </a:t>
            </a:r>
            <a:r>
              <a:rPr lang="nl-BE" dirty="0" err="1"/>
              <a:t>certain</a:t>
            </a:r>
            <a:r>
              <a:rPr lang="nl-BE" dirty="0"/>
              <a:t> </a:t>
            </a:r>
            <a:r>
              <a:rPr lang="nl-BE" dirty="0" err="1"/>
              <a:t>character</a:t>
            </a:r>
            <a:r>
              <a:rPr lang="nl-BE" dirty="0"/>
              <a:t>, we first have to look it up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characters</a:t>
            </a:r>
            <a:r>
              <a:rPr lang="nl-BE" dirty="0"/>
              <a:t> list in order to know the index position that we have to retrieve in the occurrences list. 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In this situation it would be more convenient to keep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characters</a:t>
            </a:r>
            <a:r>
              <a:rPr lang="nl-BE" dirty="0"/>
              <a:t> and the number of times they occur together in one data </a:t>
            </a:r>
            <a:r>
              <a:rPr lang="nl-BE" dirty="0" err="1"/>
              <a:t>structure</a:t>
            </a:r>
            <a:r>
              <a:rPr lang="nl-BE" dirty="0"/>
              <a:t>.</a:t>
            </a:r>
          </a:p>
          <a:p>
            <a:r>
              <a:rPr lang="nl-BE" dirty="0"/>
              <a:t>The type of structure suitable for this is a </a:t>
            </a:r>
            <a:r>
              <a:rPr lang="nl-BE" dirty="0" err="1">
                <a:solidFill>
                  <a:srgbClr val="4584B6"/>
                </a:solidFill>
              </a:rPr>
              <a:t>dictionary</a:t>
            </a:r>
            <a:r>
              <a:rPr lang="nl-BE" dirty="0"/>
              <a:t>.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050AA3-8364-45A5-97B8-CB1DA9F1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9B7BF080-5984-475D-BC9D-8334515D4D44}"/>
              </a:ext>
            </a:extLst>
          </p:cNvPr>
          <p:cNvSpPr/>
          <p:nvPr/>
        </p:nvSpPr>
        <p:spPr>
          <a:xfrm>
            <a:off x="5552201" y="3974592"/>
            <a:ext cx="4949952" cy="694944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C33E8E-0CC3-407C-A2DA-E8E552F30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01"/>
    </mc:Choice>
    <mc:Fallback xmlns="">
      <p:transition spd="slow" advTm="33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6" x="4452938" y="5445125"/>
          <p14:tracePt t="2433" x="4535488" y="5370513"/>
          <p14:tracePt t="2441" x="4608513" y="5272088"/>
          <p14:tracePt t="2449" x="4708525" y="5148263"/>
          <p14:tracePt t="2457" x="4799013" y="5097463"/>
          <p14:tracePt t="2464" x="4948238" y="4983163"/>
          <p14:tracePt t="2472" x="5054600" y="4916488"/>
          <p14:tracePt t="2481" x="5187950" y="4833938"/>
          <p14:tracePt t="2488" x="5260975" y="4792663"/>
          <p14:tracePt t="2496" x="5345113" y="4733925"/>
          <p14:tracePt t="2505" x="5402263" y="4692650"/>
          <p14:tracePt t="2513" x="5443538" y="4668838"/>
          <p14:tracePt t="2521" x="5459413" y="4651375"/>
          <p14:tracePt t="2528" x="5476875" y="4643438"/>
          <p14:tracePt t="2537" x="5492750" y="4627563"/>
          <p14:tracePt t="2600" x="5518150" y="4618038"/>
          <p14:tracePt t="2608" x="5526088" y="4602163"/>
          <p14:tracePt t="2616" x="5551488" y="4586288"/>
          <p14:tracePt t="2624" x="5567363" y="4568825"/>
          <p14:tracePt t="2634" x="5575300" y="4560888"/>
          <p14:tracePt t="2641" x="5608638" y="4545013"/>
          <p14:tracePt t="2650" x="5624513" y="4527550"/>
          <p14:tracePt t="2656" x="5649913" y="4511675"/>
          <p14:tracePt t="2665" x="5683250" y="4486275"/>
          <p14:tracePt t="2672" x="5724525" y="4470400"/>
          <p14:tracePt t="2680" x="5757863" y="4462463"/>
          <p14:tracePt t="2687" x="5789613" y="4437063"/>
          <p14:tracePt t="2695" x="5815013" y="4421188"/>
          <p14:tracePt t="2704" x="5848350" y="4403725"/>
          <p14:tracePt t="2712" x="5856288" y="4395788"/>
          <p14:tracePt t="2720" x="5873750" y="4387850"/>
          <p14:tracePt t="2728" x="5889625" y="4387850"/>
          <p14:tracePt t="2736" x="5897563" y="4370388"/>
          <p14:tracePt t="2744" x="5915025" y="4362450"/>
          <p14:tracePt t="2752" x="5922963" y="4362450"/>
          <p14:tracePt t="2760" x="5938838" y="4362450"/>
          <p14:tracePt t="2767" x="5946775" y="4354513"/>
          <p14:tracePt t="2775" x="5956300" y="4354513"/>
          <p14:tracePt t="2784" x="5972175" y="4338638"/>
          <p14:tracePt t="2792" x="5997575" y="4321175"/>
          <p14:tracePt t="2802" x="6038850" y="4313238"/>
          <p14:tracePt t="2807" x="6096000" y="4305300"/>
          <p14:tracePt t="2816" x="6186488" y="4287838"/>
          <p14:tracePt t="2824" x="6294438" y="4246563"/>
          <p14:tracePt t="2832" x="6475413" y="4213225"/>
          <p14:tracePt t="2840" x="6681788" y="4189413"/>
          <p14:tracePt t="2848" x="6962775" y="4148138"/>
          <p14:tracePt t="2856" x="7292975" y="4098925"/>
          <p14:tracePt t="2864" x="7640638" y="4057650"/>
          <p14:tracePt t="2884" x="8267700" y="3965575"/>
          <p14:tracePt t="2888" x="8615363" y="3908425"/>
          <p14:tracePt t="2896" x="8978900" y="3875088"/>
          <p14:tracePt t="2904" x="9375775" y="3808413"/>
          <p14:tracePt t="2912" x="9705975" y="3751263"/>
          <p14:tracePt t="2920" x="10061575" y="3751263"/>
          <p14:tracePt t="2928" x="10415588" y="3751263"/>
          <p14:tracePt t="2936" x="10688638" y="3751263"/>
          <p14:tracePt t="2944" x="10910888" y="3751263"/>
          <p14:tracePt t="2952" x="11142663" y="3751263"/>
          <p14:tracePt t="2960" x="11299825" y="3751263"/>
          <p14:tracePt t="2968" x="11431588" y="3751263"/>
          <p14:tracePt t="2976" x="11498263" y="3751263"/>
          <p14:tracePt t="2984" x="11547475" y="3751263"/>
          <p14:tracePt t="2993" x="11555413" y="3751263"/>
          <p14:tracePt t="3009" x="11564938" y="3759200"/>
          <p14:tracePt t="3130" x="11564938" y="3776663"/>
          <p14:tracePt t="3137" x="11564938" y="3792538"/>
          <p14:tracePt t="3145" x="11555413" y="3817938"/>
          <p14:tracePt t="3153" x="11531600" y="3849688"/>
          <p14:tracePt t="3161" x="11482388" y="3875088"/>
          <p14:tracePt t="3170" x="11407775" y="3916363"/>
          <p14:tracePt t="3177" x="11291888" y="3949700"/>
          <p14:tracePt t="3186" x="11191875" y="3990975"/>
          <p14:tracePt t="3194" x="11044238" y="4040188"/>
          <p14:tracePt t="3201" x="10944225" y="4065588"/>
          <p14:tracePt t="3210" x="10869613" y="4089400"/>
          <p14:tracePt t="3218" x="10837863" y="4098925"/>
          <p14:tracePt t="3226" x="10828338" y="4106863"/>
          <p14:tracePt t="3241" x="10820400" y="4114800"/>
          <p14:tracePt t="3346" x="10812463" y="4114800"/>
          <p14:tracePt t="3353" x="10804525" y="4114800"/>
          <p14:tracePt t="4905" x="10796588" y="4114800"/>
          <p14:tracePt t="4922" x="10796588" y="4098925"/>
          <p14:tracePt t="4929" x="10796588" y="4089400"/>
          <p14:tracePt t="4937" x="10804525" y="4057650"/>
          <p14:tracePt t="4945" x="10804525" y="4032250"/>
          <p14:tracePt t="4953" x="10804525" y="4006850"/>
          <p14:tracePt t="4962" x="10804525" y="3990975"/>
          <p14:tracePt t="4969" x="10804525" y="3965575"/>
          <p14:tracePt t="4976" x="10804525" y="3941763"/>
          <p14:tracePt t="4984" x="10804525" y="3916363"/>
          <p14:tracePt t="4993" x="10804525" y="3900488"/>
          <p14:tracePt t="5000" x="10804525" y="3875088"/>
          <p14:tracePt t="5008" x="10796588" y="3875088"/>
          <p14:tracePt t="5024" x="10787063" y="3859213"/>
          <p14:tracePt t="5033" x="10771188" y="3849688"/>
          <p14:tracePt t="5050" x="10763250" y="3841750"/>
          <p14:tracePt t="5057" x="10763250" y="3817938"/>
          <p14:tracePt t="5088" x="10755313" y="3817938"/>
          <p14:tracePt t="5112" x="10745788" y="3817938"/>
          <p14:tracePt t="5120" x="10729913" y="3817938"/>
          <p14:tracePt t="5129" x="10721975" y="3817938"/>
          <p14:tracePt t="5136" x="10704513" y="3817938"/>
          <p14:tracePt t="5146" x="10688638" y="3817938"/>
          <p14:tracePt t="5152" x="10663238" y="3817938"/>
          <p14:tracePt t="5161" x="10631488" y="3817938"/>
          <p14:tracePt t="5168" x="10614025" y="3825875"/>
          <p14:tracePt t="5177" x="10598150" y="3825875"/>
          <p14:tracePt t="5185" x="10572750" y="3833813"/>
          <p14:tracePt t="5200" x="10556875" y="3833813"/>
          <p14:tracePt t="5209" x="10539413" y="3833813"/>
          <p14:tracePt t="5217" x="10539413" y="3841750"/>
          <p14:tracePt t="5225" x="10523538" y="3849688"/>
          <p14:tracePt t="5232" x="10507663" y="3849688"/>
          <p14:tracePt t="5241" x="10490200" y="3849688"/>
          <p14:tracePt t="5249" x="10482263" y="3859213"/>
          <p14:tracePt t="5258" x="10456863" y="3875088"/>
          <p14:tracePt t="5265" x="10425113" y="3883025"/>
          <p14:tracePt t="5273" x="10407650" y="3900488"/>
          <p14:tracePt t="5280" x="10382250" y="3916363"/>
          <p14:tracePt t="5288" x="10366375" y="3924300"/>
          <p14:tracePt t="5296" x="10350500" y="3932238"/>
          <p14:tracePt t="5304" x="10333038" y="3957638"/>
          <p14:tracePt t="5320" x="10317163" y="3965575"/>
          <p14:tracePt t="5329" x="10317163" y="3975100"/>
          <p14:tracePt t="5336" x="10309225" y="3975100"/>
          <p14:tracePt t="5352" x="10291763" y="3990975"/>
          <p14:tracePt t="5360" x="10275888" y="4006850"/>
          <p14:tracePt t="5368" x="10267950" y="4016375"/>
          <p14:tracePt t="5376" x="10258425" y="4024313"/>
          <p14:tracePt t="5384" x="10250488" y="4040188"/>
          <p14:tracePt t="5393" x="10242550" y="4057650"/>
          <p14:tracePt t="5402" x="10234613" y="4081463"/>
          <p14:tracePt t="5408" x="10209213" y="4098925"/>
          <p14:tracePt t="5417" x="10193338" y="4122738"/>
          <p14:tracePt t="5424" x="10175875" y="4140200"/>
          <p14:tracePt t="5432" x="10167938" y="4164013"/>
          <p14:tracePt t="5440" x="10152063" y="4181475"/>
          <p14:tracePt t="5449" x="10134600" y="4197350"/>
          <p14:tracePt t="5457" x="10126663" y="4205288"/>
          <p14:tracePt t="5465" x="10110788" y="4213225"/>
          <p14:tracePt t="5481" x="10102850" y="4222750"/>
          <p14:tracePt t="5570" x="10093325" y="4222750"/>
          <p14:tracePt t="5577" x="10085388" y="4222750"/>
          <p14:tracePt t="5585" x="10069513" y="4222750"/>
          <p14:tracePt t="5593" x="10044113" y="4222750"/>
          <p14:tracePt t="5600" x="10028238" y="4222750"/>
          <p14:tracePt t="5608" x="9979025" y="4222750"/>
          <p14:tracePt t="5616" x="9920288" y="4222750"/>
          <p14:tracePt t="5624" x="9863138" y="4213225"/>
          <p14:tracePt t="5632" x="9796463" y="4213225"/>
          <p14:tracePt t="5640" x="9713913" y="4205288"/>
          <p14:tracePt t="5649" x="9631363" y="4205288"/>
          <p14:tracePt t="5656" x="9582150" y="4205288"/>
          <p14:tracePt t="5666" x="9523413" y="4205288"/>
          <p14:tracePt t="5672" x="9507538" y="4205288"/>
          <p14:tracePt t="5680" x="9491663" y="4205288"/>
          <p14:tracePt t="5696" x="9482138" y="4205288"/>
          <p14:tracePt t="5720" x="9466263" y="4197350"/>
          <p14:tracePt t="5745" x="9458325" y="4197350"/>
          <p14:tracePt t="5752" x="9440863" y="4197350"/>
          <p14:tracePt t="5760" x="9432925" y="4197350"/>
          <p14:tracePt t="5768" x="9424988" y="4197350"/>
          <p14:tracePt t="5785" x="9417050" y="4197350"/>
          <p14:tracePt t="5801" x="9399588" y="4197350"/>
          <p14:tracePt t="5808" x="9383713" y="4197350"/>
          <p14:tracePt t="5825" x="9375775" y="4197350"/>
          <p14:tracePt t="5840" x="9366250" y="4197350"/>
          <p14:tracePt t="6130" x="9358313" y="4197350"/>
          <p14:tracePt t="6169" x="9350375" y="4197350"/>
          <p14:tracePt t="6185" x="9342438" y="4197350"/>
          <p14:tracePt t="6641" x="9342438" y="4189413"/>
          <p14:tracePt t="6657" x="9358313" y="4189413"/>
          <p14:tracePt t="6666" x="9383713" y="4189413"/>
          <p14:tracePt t="6673" x="9409113" y="4189413"/>
          <p14:tracePt t="6680" x="9450388" y="4181475"/>
          <p14:tracePt t="6688" x="9507538" y="4171950"/>
          <p14:tracePt t="6697" x="9556750" y="4164013"/>
          <p14:tracePt t="6704" x="9623425" y="4156075"/>
          <p14:tracePt t="6713" x="9664700" y="4156075"/>
          <p14:tracePt t="6721" x="9705975" y="4140200"/>
          <p14:tracePt t="6728" x="9729788" y="4140200"/>
          <p14:tracePt t="6736" x="9763125" y="4130675"/>
          <p14:tracePt t="6744" x="9796463" y="4130675"/>
          <p14:tracePt t="6752" x="9853613" y="4130675"/>
          <p14:tracePt t="6762" x="9912350" y="4130675"/>
          <p14:tracePt t="6768" x="9953625" y="4130675"/>
          <p14:tracePt t="6776" x="9994900" y="4130675"/>
          <p14:tracePt t="6785" x="10020300" y="4130675"/>
          <p14:tracePt t="6882" x="10028238" y="4130675"/>
          <p14:tracePt t="7033" x="10028238" y="4140200"/>
          <p14:tracePt t="7049" x="10028238" y="4148138"/>
          <p14:tracePt t="7066" x="10028238" y="4156075"/>
          <p14:tracePt t="7073" x="10028238" y="4164013"/>
          <p14:tracePt t="7081" x="10036175" y="4164013"/>
          <p14:tracePt t="7098" x="10044113" y="4171950"/>
          <p14:tracePt t="7121" x="10052050" y="4171950"/>
          <p14:tracePt t="7130" x="10061575" y="4171950"/>
          <p14:tracePt t="7136" x="10077450" y="4171950"/>
          <p14:tracePt t="7146" x="10093325" y="4171950"/>
          <p14:tracePt t="7152" x="10110788" y="4171950"/>
          <p14:tracePt t="7160" x="10144125" y="4171950"/>
          <p14:tracePt t="7168" x="10185400" y="4171950"/>
          <p14:tracePt t="7177" x="10242550" y="4171950"/>
          <p14:tracePt t="7185" x="10299700" y="4171950"/>
          <p14:tracePt t="7192" x="10366375" y="4171950"/>
          <p14:tracePt t="7201" x="10407650" y="4164013"/>
          <p14:tracePt t="7209" x="10456863" y="4156075"/>
          <p14:tracePt t="7216" x="10482263" y="4156075"/>
          <p14:tracePt t="7225" x="10498138" y="4148138"/>
          <p14:tracePt t="7232" x="10507663" y="4140200"/>
          <p14:tracePt t="7370" x="10523538" y="4140200"/>
          <p14:tracePt t="7377" x="10539413" y="4140200"/>
          <p14:tracePt t="7385" x="10548938" y="4148138"/>
          <p14:tracePt t="7393" x="10580688" y="4181475"/>
          <p14:tracePt t="7403" x="10614025" y="4213225"/>
          <p14:tracePt t="7409" x="10655300" y="4222750"/>
          <p14:tracePt t="7418" x="10704513" y="4246563"/>
          <p14:tracePt t="7426" x="10729913" y="4254500"/>
          <p14:tracePt t="7432" x="10763250" y="4264025"/>
          <p14:tracePt t="7442" x="10787063" y="4271963"/>
          <p14:tracePt t="7449" x="10812463" y="4271963"/>
          <p14:tracePt t="7497" x="10820400" y="4271963"/>
          <p14:tracePt t="7514" x="10837863" y="4271963"/>
          <p14:tracePt t="7529" x="10853738" y="4264025"/>
          <p14:tracePt t="7537" x="10861675" y="4254500"/>
          <p14:tracePt t="7545" x="10869613" y="4246563"/>
          <p14:tracePt t="7553" x="10879138" y="4230688"/>
          <p14:tracePt t="7560" x="10879138" y="4222750"/>
          <p14:tracePt t="7568" x="10887075" y="4213225"/>
          <p14:tracePt t="7576" x="10887075" y="4205288"/>
          <p14:tracePt t="7592" x="10887075" y="4189413"/>
          <p14:tracePt t="7600" x="10887075" y="4181475"/>
          <p14:tracePt t="7609" x="10887075" y="4171950"/>
          <p14:tracePt t="7616" x="10887075" y="4164013"/>
          <p14:tracePt t="7624" x="10869613" y="4148138"/>
          <p14:tracePt t="7632" x="10869613" y="4140200"/>
          <p14:tracePt t="7640" x="10845800" y="4130675"/>
          <p14:tracePt t="7649" x="10828338" y="4106863"/>
          <p14:tracePt t="7656" x="10812463" y="4098925"/>
          <p14:tracePt t="7665" x="10804525" y="4081463"/>
          <p14:tracePt t="7673" x="10779125" y="4065588"/>
          <p14:tracePt t="7688" x="10755313" y="4040188"/>
          <p14:tracePt t="7697" x="10745788" y="4032250"/>
          <p14:tracePt t="7704" x="10721975" y="4024313"/>
          <p14:tracePt t="7720" x="10704513" y="4024313"/>
          <p14:tracePt t="7729" x="10696575" y="4016375"/>
          <p14:tracePt t="7769" x="10688638" y="4016375"/>
          <p14:tracePt t="7793" x="10680700" y="4016375"/>
          <p14:tracePt t="7801" x="10672763" y="4016375"/>
          <p14:tracePt t="7824" x="10663238" y="4016375"/>
          <p14:tracePt t="7840" x="10647363" y="4016375"/>
          <p14:tracePt t="7873" x="10631488" y="4024313"/>
          <p14:tracePt t="7897" x="10621963" y="4024313"/>
          <p14:tracePt t="7905" x="10621963" y="4032250"/>
          <p14:tracePt t="7928" x="10614025" y="4040188"/>
          <p14:tracePt t="7944" x="10606088" y="4040188"/>
          <p14:tracePt t="7952" x="10598150" y="4040188"/>
          <p14:tracePt t="7962" x="10590213" y="4048125"/>
          <p14:tracePt t="7968" x="10590213" y="4057650"/>
          <p14:tracePt t="7977" x="10580688" y="4065588"/>
          <p14:tracePt t="7984" x="10572750" y="4065588"/>
          <p14:tracePt t="7993" x="10572750" y="4073525"/>
          <p14:tracePt t="8000" x="10564813" y="4081463"/>
          <p14:tracePt t="8008" x="10556875" y="4089400"/>
          <p14:tracePt t="8016" x="10556875" y="4106863"/>
          <p14:tracePt t="8024" x="10548938" y="4114800"/>
          <p14:tracePt t="8033" x="10539413" y="4130675"/>
          <p14:tracePt t="8041" x="10531475" y="4140200"/>
          <p14:tracePt t="8048" x="10523538" y="4148138"/>
          <p14:tracePt t="8056" x="10515600" y="4164013"/>
          <p14:tracePt t="8064" x="10507663" y="4164013"/>
          <p14:tracePt t="8088" x="10507663" y="4171950"/>
          <p14:tracePt t="8099" x="10507663" y="4181475"/>
          <p14:tracePt t="8104" x="10507663" y="4189413"/>
          <p14:tracePt t="8120" x="10507663" y="4205288"/>
          <p14:tracePt t="8130" x="10507663" y="4213225"/>
          <p14:tracePt t="8152" x="10507663" y="4222750"/>
          <p14:tracePt t="8161" x="10507663" y="4230688"/>
          <p14:tracePt t="8168" x="10507663" y="4238625"/>
          <p14:tracePt t="8177" x="10507663" y="4254500"/>
          <p14:tracePt t="8193" x="10507663" y="4264025"/>
          <p14:tracePt t="8208" x="10507663" y="4271963"/>
          <p14:tracePt t="8232" x="10523538" y="4287838"/>
          <p14:tracePt t="8248" x="10531475" y="4297363"/>
          <p14:tracePt t="8256" x="10539413" y="4305300"/>
          <p14:tracePt t="8274" x="10548938" y="4305300"/>
          <p14:tracePt t="8281" x="10556875" y="4313238"/>
          <p14:tracePt t="8297" x="10564813" y="4313238"/>
          <p14:tracePt t="8305" x="10572750" y="4321175"/>
          <p14:tracePt t="8313" x="10590213" y="4321175"/>
          <p14:tracePt t="8321" x="10598150" y="4321175"/>
          <p14:tracePt t="8328" x="10614025" y="4321175"/>
          <p14:tracePt t="8337" x="10621963" y="4321175"/>
          <p14:tracePt t="8345" x="10639425" y="4321175"/>
          <p14:tracePt t="8353" x="10647363" y="4321175"/>
          <p14:tracePt t="8360" x="10663238" y="4321175"/>
          <p14:tracePt t="8369" x="10672763" y="4321175"/>
          <p14:tracePt t="8376" x="10680700" y="4321175"/>
          <p14:tracePt t="8385" x="10696575" y="4313238"/>
          <p14:tracePt t="8401" x="10704513" y="4297363"/>
          <p14:tracePt t="8408" x="10714038" y="4287838"/>
          <p14:tracePt t="8417" x="10729913" y="4279900"/>
          <p14:tracePt t="8425" x="10729913" y="4271963"/>
          <p14:tracePt t="8432" x="10737850" y="4264025"/>
          <p14:tracePt t="8440" x="10737850" y="4254500"/>
          <p14:tracePt t="8449" x="10737850" y="4246563"/>
          <p14:tracePt t="8456" x="10737850" y="4238625"/>
          <p14:tracePt t="8464" x="10737850" y="4230688"/>
          <p14:tracePt t="8473" x="10737850" y="4222750"/>
          <p14:tracePt t="8489" x="10737850" y="4213225"/>
          <p14:tracePt t="8552" x="10737850" y="4205288"/>
          <p14:tracePt t="8576" x="10729913" y="4205288"/>
          <p14:tracePt t="8592" x="10721975" y="4205288"/>
          <p14:tracePt t="8864" x="10704513" y="4189413"/>
          <p14:tracePt t="8880" x="10688638" y="4181475"/>
          <p14:tracePt t="8888" x="10672763" y="4171950"/>
          <p14:tracePt t="8897" x="10647363" y="4164013"/>
          <p14:tracePt t="8912" x="10639425" y="4164013"/>
          <p14:tracePt t="8920" x="10621963" y="4148138"/>
          <p14:tracePt t="8929" x="10606088" y="4140200"/>
          <p14:tracePt t="8945" x="10598150" y="4140200"/>
          <p14:tracePt t="8952" x="10590213" y="4140200"/>
          <p14:tracePt t="8964" x="10564813" y="4140200"/>
          <p14:tracePt t="8968" x="10539413" y="4140200"/>
          <p14:tracePt t="8977" x="10490200" y="4122738"/>
          <p14:tracePt t="8984" x="10448925" y="4122738"/>
          <p14:tracePt t="8992" x="10374313" y="4122738"/>
          <p14:tracePt t="9000" x="10283825" y="4122738"/>
          <p14:tracePt t="9008" x="10185400" y="4122738"/>
          <p14:tracePt t="9016" x="10085388" y="4122738"/>
          <p14:tracePt t="9024" x="9979025" y="4122738"/>
          <p14:tracePt t="9032" x="9912350" y="4122738"/>
          <p14:tracePt t="9040" x="9845675" y="4122738"/>
          <p14:tracePt t="9048" x="9812338" y="4122738"/>
          <p14:tracePt t="9056" x="9796463" y="4122738"/>
          <p14:tracePt t="9065" x="9771063" y="4114800"/>
          <p14:tracePt t="9072" x="9755188" y="4106863"/>
          <p14:tracePt t="9081" x="9747250" y="4106863"/>
          <p14:tracePt t="9088" x="9729788" y="4106863"/>
          <p14:tracePt t="9097" x="9713913" y="4106863"/>
          <p14:tracePt t="9104" x="9688513" y="4106863"/>
          <p14:tracePt t="9113" x="9656763" y="4106863"/>
          <p14:tracePt t="9120" x="9590088" y="4106863"/>
          <p14:tracePt t="9130" x="9532938" y="4106863"/>
          <p14:tracePt t="9136" x="9458325" y="4106863"/>
          <p14:tracePt t="9144" x="9375775" y="4106863"/>
          <p14:tracePt t="9152" x="9317038" y="4106863"/>
          <p14:tracePt t="9161" x="9242425" y="4122738"/>
          <p14:tracePt t="9169" x="9193213" y="4130675"/>
          <p14:tracePt t="9177" x="9136063" y="4148138"/>
          <p14:tracePt t="9184" x="9077325" y="4164013"/>
          <p14:tracePt t="9192" x="9028113" y="4171950"/>
          <p14:tracePt t="9201" x="8986838" y="4181475"/>
          <p14:tracePt t="9209" x="8929688" y="4205288"/>
          <p14:tracePt t="9216" x="8870950" y="4222750"/>
          <p14:tracePt t="9225" x="8796338" y="4246563"/>
          <p14:tracePt t="9233" x="8755063" y="4264025"/>
          <p14:tracePt t="9240" x="8705850" y="4287838"/>
          <p14:tracePt t="9250" x="8682038" y="4287838"/>
          <p14:tracePt t="9256" x="8656638" y="4305300"/>
          <p14:tracePt t="9266" x="8640763" y="4321175"/>
          <p14:tracePt t="9272" x="8631238" y="4329113"/>
          <p14:tracePt t="9280" x="8607425" y="4338638"/>
          <p14:tracePt t="9297" x="8599488" y="4346575"/>
          <p14:tracePt t="9313" x="8589963" y="4346575"/>
          <p14:tracePt t="9571" x="8607425" y="4346575"/>
          <p14:tracePt t="9577" x="8631238" y="4338638"/>
          <p14:tracePt t="9586" x="8689975" y="4329113"/>
          <p14:tracePt t="9593" x="8747125" y="4305300"/>
          <p14:tracePt t="9601" x="8837613" y="4287838"/>
          <p14:tracePt t="9609" x="8929688" y="4271963"/>
          <p14:tracePt t="9619" x="9036050" y="4264025"/>
          <p14:tracePt t="9625" x="9144000" y="4254500"/>
          <p14:tracePt t="9634" x="9259888" y="4222750"/>
          <p14:tracePt t="9641" x="9358313" y="4222750"/>
          <p14:tracePt t="9650" x="9424988" y="4213225"/>
          <p14:tracePt t="9657" x="9440863" y="4213225"/>
          <p14:tracePt t="9667" x="9450388" y="4213225"/>
          <p14:tracePt t="9712" x="9432925" y="4222750"/>
          <p14:tracePt t="9721" x="9375775" y="4238625"/>
          <p14:tracePt t="9729" x="9334500" y="4238625"/>
          <p14:tracePt t="9736" x="9242425" y="4264025"/>
          <p14:tracePt t="9745" x="9151938" y="4271963"/>
          <p14:tracePt t="9752" x="9061450" y="4279900"/>
          <p14:tracePt t="9760" x="8953500" y="4297363"/>
          <p14:tracePt t="9769" x="8863013" y="4305300"/>
          <p14:tracePt t="9776" x="8796338" y="4313238"/>
          <p14:tracePt t="9785" x="8764588" y="4313238"/>
          <p14:tracePt t="9792" x="8747125" y="4313238"/>
          <p14:tracePt t="9833" x="8780463" y="4313238"/>
          <p14:tracePt t="9841" x="8847138" y="4313238"/>
          <p14:tracePt t="9849" x="8921750" y="4305300"/>
          <p14:tracePt t="9857" x="9020175" y="4297363"/>
          <p14:tracePt t="9867" x="9110663" y="4287838"/>
          <p14:tracePt t="9873" x="9185275" y="4279900"/>
          <p14:tracePt t="9882" x="9242425" y="4264025"/>
          <p14:tracePt t="9899" x="9301163" y="4264025"/>
          <p14:tracePt t="9969" x="9293225" y="4264025"/>
          <p14:tracePt t="9977" x="9283700" y="4264025"/>
          <p14:tracePt t="10002" x="9275763" y="4264025"/>
          <p14:tracePt t="10017" x="9267825" y="4264025"/>
          <p14:tracePt t="10129" x="9259888" y="4264025"/>
          <p14:tracePt t="10139" x="9251950" y="4264025"/>
          <p14:tracePt t="10146" x="9218613" y="4264025"/>
          <p14:tracePt t="10153" x="9159875" y="4264025"/>
          <p14:tracePt t="10161" x="9110663" y="4264025"/>
          <p14:tracePt t="10170" x="9028113" y="4246563"/>
          <p14:tracePt t="10178" x="8912225" y="4205288"/>
          <p14:tracePt t="10185" x="8780463" y="4181475"/>
          <p14:tracePt t="10194" x="8648700" y="4148138"/>
          <p14:tracePt t="10201" x="8491538" y="4106863"/>
          <p14:tracePt t="10209" x="8301038" y="4081463"/>
          <p14:tracePt t="10219" x="8078788" y="4016375"/>
          <p14:tracePt t="10226" x="7880350" y="3965575"/>
          <p14:tracePt t="10234" x="7640638" y="3932238"/>
          <p14:tracePt t="10242" x="7426325" y="3900488"/>
          <p14:tracePt t="10251" x="7161213" y="3859213"/>
          <p14:tracePt t="10258" x="6954838" y="3833813"/>
          <p14:tracePt t="10265" x="6699250" y="3817938"/>
          <p14:tracePt t="10273" x="6459538" y="3776663"/>
          <p14:tracePt t="10281" x="6253163" y="3767138"/>
          <p14:tracePt t="10289" x="6013450" y="3709988"/>
          <p14:tracePt t="10298" x="5856288" y="3709988"/>
          <p14:tracePt t="10305" x="5665788" y="3702050"/>
          <p14:tracePt t="10315" x="5526088" y="3694113"/>
          <p14:tracePt t="10321" x="5435600" y="3684588"/>
          <p14:tracePt t="10329" x="5368925" y="3668713"/>
          <p14:tracePt t="10336" x="5345113" y="3668713"/>
          <p14:tracePt t="10344" x="5327650" y="3660775"/>
          <p14:tracePt t="10400" x="5319713" y="3660775"/>
          <p14:tracePt t="10409" x="5294313" y="3660775"/>
          <p14:tracePt t="10417" x="5270500" y="3652838"/>
          <p14:tracePt t="10424" x="5229225" y="3652838"/>
          <p14:tracePt t="10432" x="5195888" y="3643313"/>
          <p14:tracePt t="10440" x="5162550" y="3643313"/>
          <p14:tracePt t="10449" x="5146675" y="3635375"/>
          <p14:tracePt t="10456" x="5129213" y="3635375"/>
          <p14:tracePt t="10464" x="5113338" y="3635375"/>
          <p14:tracePt t="10474" x="5087938" y="3635375"/>
          <p14:tracePt t="10481" x="5064125" y="3635375"/>
          <p14:tracePt t="10489" x="5030788" y="3627438"/>
          <p14:tracePt t="10497" x="5013325" y="3619500"/>
          <p14:tracePt t="10505" x="4981575" y="3611563"/>
          <p14:tracePt t="10513" x="4940300" y="3611563"/>
          <p14:tracePt t="10521" x="4899025" y="3611563"/>
          <p14:tracePt t="10529" x="4881563" y="3611563"/>
          <p14:tracePt t="10536" x="4857750" y="3611563"/>
          <p14:tracePt t="10545" x="4832350" y="3611563"/>
          <p14:tracePt t="10552" x="4824413" y="3611563"/>
          <p14:tracePt t="10560" x="4799013" y="3611563"/>
          <p14:tracePt t="10569" x="4783138" y="3611563"/>
          <p14:tracePt t="10576" x="4765675" y="3602038"/>
          <p14:tracePt t="10584" x="4732338" y="3594100"/>
          <p14:tracePt t="10592" x="4708525" y="3594100"/>
          <p14:tracePt t="10602" x="4683125" y="3594100"/>
          <p14:tracePt t="10608" x="4649788" y="3586163"/>
          <p14:tracePt t="10616" x="4608513" y="3578225"/>
          <p14:tracePt t="10624" x="4525963" y="3560763"/>
          <p14:tracePt t="10632" x="4460875" y="3560763"/>
          <p14:tracePt t="10641" x="4386263" y="3560763"/>
          <p14:tracePt t="10649" x="4286250" y="3560763"/>
          <p14:tracePt t="10656" x="4179888" y="3560763"/>
          <p14:tracePt t="10664" x="4064000" y="3560763"/>
          <p14:tracePt t="10672" x="3965575" y="3560763"/>
          <p14:tracePt t="10681" x="3849688" y="3560763"/>
          <p14:tracePt t="10688" x="3749675" y="3560763"/>
          <p14:tracePt t="10697" x="3633788" y="3560763"/>
          <p14:tracePt t="10705" x="3509963" y="3560763"/>
          <p14:tracePt t="10714" x="3411538" y="3560763"/>
          <p14:tracePt t="10720" x="3303588" y="3560763"/>
          <p14:tracePt t="10730" x="3228975" y="3560763"/>
          <p14:tracePt t="10736" x="3155950" y="3560763"/>
          <p14:tracePt t="10745" x="3105150" y="3560763"/>
          <p14:tracePt t="10753" x="3073400" y="3560763"/>
          <p14:tracePt t="10761" x="3063875" y="3560763"/>
          <p14:tracePt t="10913" x="3089275" y="3560763"/>
          <p14:tracePt t="10921" x="3130550" y="3560763"/>
          <p14:tracePt t="10932" x="3171825" y="3560763"/>
          <p14:tracePt t="10937" x="3205163" y="3560763"/>
          <p14:tracePt t="10947" x="3262313" y="3560763"/>
          <p14:tracePt t="10953" x="3321050" y="3560763"/>
          <p14:tracePt t="10962" x="3403600" y="3560763"/>
          <p14:tracePt t="10968" x="3494088" y="3560763"/>
          <p14:tracePt t="10977" x="3609975" y="3560763"/>
          <p14:tracePt t="10984" x="3725863" y="3560763"/>
          <p14:tracePt t="10993" x="3857625" y="3560763"/>
          <p14:tracePt t="11001" x="3989388" y="3560763"/>
          <p14:tracePt t="11008" x="4130675" y="3560763"/>
          <p14:tracePt t="11016" x="4262438" y="3560763"/>
          <p14:tracePt t="11026" x="4386263" y="3560763"/>
          <p14:tracePt t="11033" x="4494213" y="3560763"/>
          <p14:tracePt t="11041" x="4559300" y="3560763"/>
          <p14:tracePt t="11049" x="4608513" y="3544888"/>
          <p14:tracePt t="11057" x="4625975" y="3544888"/>
          <p14:tracePt t="11065" x="4633913" y="3544888"/>
          <p14:tracePt t="11073" x="4659313" y="3544888"/>
          <p14:tracePt t="11081" x="4675188" y="3544888"/>
          <p14:tracePt t="11089" x="4700588" y="3544888"/>
          <p14:tracePt t="11097" x="4724400" y="3544888"/>
          <p14:tracePt t="11105" x="4749800" y="3544888"/>
          <p14:tracePt t="11114" x="4765675" y="3544888"/>
          <p14:tracePt t="11122" x="4783138" y="3544888"/>
          <p14:tracePt t="11132" x="4806950" y="3544888"/>
          <p14:tracePt t="11148" x="4814888" y="3544888"/>
          <p14:tracePt t="11163" x="4824413" y="3544888"/>
          <p14:tracePt t="11169" x="4832350" y="3544888"/>
          <p14:tracePt t="11186" x="4840288" y="3544888"/>
          <p14:tracePt t="11195" x="4865688" y="3544888"/>
          <p14:tracePt t="11201" x="4899025" y="3544888"/>
          <p14:tracePt t="11209" x="4930775" y="3544888"/>
          <p14:tracePt t="11217" x="4981575" y="3544888"/>
          <p14:tracePt t="11225" x="5005388" y="3552825"/>
          <p14:tracePt t="11234" x="5038725" y="3560763"/>
          <p14:tracePt t="11242" x="5054600" y="3560763"/>
          <p14:tracePt t="11250" x="5064125" y="3560763"/>
          <p14:tracePt t="11258" x="5080000" y="3568700"/>
          <p14:tracePt t="11266" x="5087938" y="3568700"/>
          <p14:tracePt t="11274" x="5113338" y="3568700"/>
          <p14:tracePt t="11281" x="5137150" y="3568700"/>
          <p14:tracePt t="11290" x="5178425" y="3568700"/>
          <p14:tracePt t="11298" x="5229225" y="3568700"/>
          <p14:tracePt t="11306" x="5286375" y="3568700"/>
          <p14:tracePt t="11314" x="5360988" y="3568700"/>
          <p14:tracePt t="11322" x="5443538" y="3568700"/>
          <p14:tracePt t="11332" x="5492750" y="3568700"/>
          <p14:tracePt t="11337" x="5534025" y="3568700"/>
          <p14:tracePt t="11349" x="5559425" y="3568700"/>
          <p14:tracePt t="11362" x="5567363" y="3568700"/>
          <p14:tracePt t="11370" x="5575300" y="3568700"/>
          <p14:tracePt t="11474" x="5583238" y="3568700"/>
          <p14:tracePt t="11481" x="5592763" y="3568700"/>
          <p14:tracePt t="11497" x="5608638" y="3568700"/>
          <p14:tracePt t="11513" x="5634038" y="3586163"/>
          <p14:tracePt t="11522" x="5665788" y="3594100"/>
          <p14:tracePt t="11531" x="5724525" y="3594100"/>
          <p14:tracePt t="11538" x="5781675" y="3602038"/>
          <p14:tracePt t="11549" x="5840413" y="3611563"/>
          <p14:tracePt t="11553" x="5873750" y="3611563"/>
          <p14:tracePt t="11562" x="5905500" y="3611563"/>
          <p14:tracePt t="11569" x="5922963" y="3611563"/>
          <p14:tracePt t="11578" x="5930900" y="3611563"/>
          <p14:tracePt t="11625" x="5938838" y="3611563"/>
          <p14:tracePt t="11648" x="5946775" y="3611563"/>
          <p14:tracePt t="11664" x="5956300" y="3611563"/>
          <p14:tracePt t="11681" x="5956300" y="3602038"/>
          <p14:tracePt t="11696" x="5956300" y="3594100"/>
          <p14:tracePt t="11712" x="5956300" y="3578225"/>
          <p14:tracePt t="11720" x="5956300" y="3568700"/>
          <p14:tracePt t="11729" x="5956300" y="3552825"/>
          <p14:tracePt t="11745" x="5956300" y="3544888"/>
          <p14:tracePt t="11753" x="5956300" y="3527425"/>
          <p14:tracePt t="11761" x="5956300" y="3519488"/>
          <p14:tracePt t="11769" x="5956300" y="3503613"/>
          <p14:tracePt t="11777" x="5946775" y="3486150"/>
          <p14:tracePt t="11784" x="5938838" y="3470275"/>
          <p14:tracePt t="11792" x="5930900" y="3462338"/>
          <p14:tracePt t="11800" x="5930900" y="3454400"/>
          <p14:tracePt t="11808" x="5930900" y="3436938"/>
          <p14:tracePt t="11824" x="5930900" y="3429000"/>
          <p14:tracePt t="11832" x="5922963" y="3421063"/>
          <p14:tracePt t="11841" x="5922963" y="3413125"/>
          <p14:tracePt t="11857" x="5915025" y="3403600"/>
          <p14:tracePt t="11865" x="5905500" y="3387725"/>
          <p14:tracePt t="11881" x="5889625" y="3362325"/>
          <p14:tracePt t="12001" x="5889625" y="3354388"/>
          <p14:tracePt t="12105" x="5889625" y="3346450"/>
          <p14:tracePt t="12128" x="5889625" y="3338513"/>
          <p14:tracePt t="12152" x="5889625" y="3330575"/>
          <p14:tracePt t="12169" x="5881688" y="3321050"/>
          <p14:tracePt t="12177" x="5873750" y="3313113"/>
          <p14:tracePt t="12193" x="5864225" y="3313113"/>
          <p14:tracePt t="12209" x="5856288" y="3313113"/>
          <p14:tracePt t="12225" x="5848350" y="3313113"/>
          <p14:tracePt t="12232" x="5840413" y="3313113"/>
          <p14:tracePt t="12241" x="5830888" y="3313113"/>
          <p14:tracePt t="12256" x="5815013" y="3313113"/>
          <p14:tracePt t="12263" x="5799138" y="3313113"/>
          <p14:tracePt t="12272" x="5789613" y="3313113"/>
          <p14:tracePt t="12280" x="5781675" y="3313113"/>
          <p14:tracePt t="12288" x="5757863" y="3330575"/>
          <p14:tracePt t="12295" x="5757863" y="3338513"/>
          <p14:tracePt t="12320" x="5748338" y="3346450"/>
          <p14:tracePt t="12336" x="5748338" y="3354388"/>
          <p14:tracePt t="12345" x="5740400" y="3354388"/>
          <p14:tracePt t="12352" x="5740400" y="3379788"/>
          <p14:tracePt t="12360" x="5732463" y="3387725"/>
          <p14:tracePt t="12368" x="5732463" y="3413125"/>
          <p14:tracePt t="12376" x="5716588" y="3454400"/>
          <p14:tracePt t="12384" x="5707063" y="3470275"/>
          <p14:tracePt t="12392" x="5699125" y="3495675"/>
          <p14:tracePt t="12400" x="5699125" y="3511550"/>
          <p14:tracePt t="12408" x="5699125" y="3527425"/>
          <p14:tracePt t="12416" x="5675313" y="3560763"/>
          <p14:tracePt t="12424" x="5675313" y="3568700"/>
          <p14:tracePt t="12432" x="5675313" y="3578225"/>
          <p14:tracePt t="12440" x="5675313" y="3602038"/>
          <p14:tracePt t="12448" x="5675313" y="3611563"/>
          <p14:tracePt t="12456" x="5675313" y="3627438"/>
          <p14:tracePt t="12464" x="5675313" y="3635375"/>
          <p14:tracePt t="12472" x="5675313" y="3652838"/>
          <p14:tracePt t="12480" x="5675313" y="3660775"/>
          <p14:tracePt t="12488" x="5683250" y="3660775"/>
          <p14:tracePt t="12512" x="5691188" y="3660775"/>
          <p14:tracePt t="12520" x="5699125" y="3660775"/>
          <p14:tracePt t="12544" x="5707063" y="3660775"/>
          <p14:tracePt t="12553" x="5716588" y="3660775"/>
          <p14:tracePt t="12560" x="5724525" y="3660775"/>
          <p14:tracePt t="12568" x="5732463" y="3660775"/>
          <p14:tracePt t="12576" x="5748338" y="3660775"/>
          <p14:tracePt t="12584" x="5757863" y="3660775"/>
          <p14:tracePt t="12591" x="5781675" y="3660775"/>
          <p14:tracePt t="12599" x="5789613" y="3660775"/>
          <p14:tracePt t="12608" x="5807075" y="3652838"/>
          <p14:tracePt t="12616" x="5815013" y="3635375"/>
          <p14:tracePt t="12624" x="5830888" y="3602038"/>
          <p14:tracePt t="12632" x="5840413" y="3568700"/>
          <p14:tracePt t="12641" x="5848350" y="3552825"/>
          <p14:tracePt t="12649" x="5856288" y="3527425"/>
          <p14:tracePt t="12656" x="5864225" y="3503613"/>
          <p14:tracePt t="12664" x="5864225" y="3478213"/>
          <p14:tracePt t="12672" x="5864225" y="3470275"/>
          <p14:tracePt t="12679" x="5864225" y="3454400"/>
          <p14:tracePt t="12688" x="5864225" y="3444875"/>
          <p14:tracePt t="12696" x="5864225" y="3429000"/>
          <p14:tracePt t="12704" x="5856288" y="3413125"/>
          <p14:tracePt t="12713" x="5848350" y="3413125"/>
          <p14:tracePt t="12720" x="5840413" y="3413125"/>
          <p14:tracePt t="12729" x="5830888" y="3413125"/>
          <p14:tracePt t="12736" x="5815013" y="3413125"/>
          <p14:tracePt t="12745" x="5807075" y="3413125"/>
          <p14:tracePt t="12752" x="5799138" y="3413125"/>
          <p14:tracePt t="12760" x="5781675" y="3413125"/>
          <p14:tracePt t="12768" x="5757863" y="3413125"/>
          <p14:tracePt t="12776" x="5740400" y="3413125"/>
          <p14:tracePt t="12784" x="5732463" y="3413125"/>
          <p14:tracePt t="12792" x="5724525" y="3413125"/>
          <p14:tracePt t="12808" x="5716588" y="3413125"/>
          <p14:tracePt t="12840" x="5716588" y="3429000"/>
          <p14:tracePt t="12849" x="5716588" y="3454400"/>
          <p14:tracePt t="12856" x="5716588" y="3478213"/>
          <p14:tracePt t="12864" x="5707063" y="3511550"/>
          <p14:tracePt t="12881" x="5707063" y="3544888"/>
          <p14:tracePt t="12888" x="5707063" y="3568700"/>
          <p14:tracePt t="12896" x="5707063" y="3586163"/>
          <p14:tracePt t="12913" x="5716588" y="3594100"/>
          <p14:tracePt t="12936" x="5724525" y="3594100"/>
          <p14:tracePt t="12968" x="5732463" y="3594100"/>
          <p14:tracePt t="12976" x="5740400" y="3594100"/>
          <p14:tracePt t="12992" x="5740400" y="3578225"/>
          <p14:tracePt t="13000" x="5740400" y="3568700"/>
          <p14:tracePt t="13032" x="5740400" y="3560763"/>
          <p14:tracePt t="13128" x="5740400" y="3552825"/>
          <p14:tracePt t="13136" x="5732463" y="3552825"/>
          <p14:tracePt t="13567" x="5724525" y="3552825"/>
          <p14:tracePt t="13673" x="5724525" y="3544888"/>
          <p14:tracePt t="13705" x="5724525" y="3536950"/>
          <p14:tracePt t="13721" x="5724525" y="3527425"/>
          <p14:tracePt t="13729" x="5724525" y="3519488"/>
          <p14:tracePt t="13753" x="5724525" y="3511550"/>
          <p14:tracePt t="13769" x="5724525" y="3503613"/>
          <p14:tracePt t="13793" x="5724525" y="3495675"/>
          <p14:tracePt t="13818" x="5724525" y="3486150"/>
          <p14:tracePt t="13833" x="5724525" y="3478213"/>
          <p14:tracePt t="14097" x="5724525" y="3470275"/>
          <p14:tracePt t="14104" x="5724525" y="3462338"/>
          <p14:tracePt t="14122" x="5724525" y="3454400"/>
          <p14:tracePt t="14153" x="5724525" y="3444875"/>
          <p14:tracePt t="14161" x="5724525" y="3436938"/>
          <p14:tracePt t="14177" x="5724525" y="3429000"/>
          <p14:tracePt t="14194" x="5724525" y="3413125"/>
          <p14:tracePt t="14203" x="5724525" y="3403600"/>
          <p14:tracePt t="14210" x="5724525" y="3379788"/>
          <p14:tracePt t="14218" x="5707063" y="3371850"/>
          <p14:tracePt t="14225" x="5707063" y="3362325"/>
          <p14:tracePt t="14233" x="5691188" y="3346450"/>
          <p14:tracePt t="14241" x="5675313" y="3313113"/>
          <p14:tracePt t="14249" x="5665788" y="3305175"/>
          <p14:tracePt t="14256" x="5657850" y="3289300"/>
          <p14:tracePt t="14264" x="5649913" y="3271838"/>
          <p14:tracePt t="14273" x="5641975" y="3255963"/>
          <p14:tracePt t="14281" x="5641975" y="3246438"/>
          <p14:tracePt t="14288" x="5634038" y="3238500"/>
          <p14:tracePt t="14297" x="5616575" y="3214688"/>
          <p14:tracePt t="14314" x="5608638" y="3197225"/>
          <p14:tracePt t="14320" x="5583238" y="3189288"/>
          <p14:tracePt t="14329" x="5583238" y="3181350"/>
          <p14:tracePt t="14336" x="5575300" y="3163888"/>
          <p14:tracePt t="14345" x="5559425" y="3155950"/>
          <p14:tracePt t="14353" x="5534025" y="3140075"/>
          <p14:tracePt t="14362" x="5518150" y="3132138"/>
          <p14:tracePt t="14368" x="5500688" y="3122613"/>
          <p14:tracePt t="14377" x="5468938" y="3098800"/>
          <p14:tracePt t="14384" x="5427663" y="3098800"/>
          <p14:tracePt t="14392" x="5394325" y="3073400"/>
          <p14:tracePt t="14401" x="5353050" y="3065463"/>
          <p14:tracePt t="14408" x="5294313" y="3049588"/>
          <p14:tracePt t="14416" x="5229225" y="3024188"/>
          <p14:tracePt t="14424" x="5146675" y="2982913"/>
          <p14:tracePt t="14433" x="5054600" y="2974975"/>
          <p14:tracePt t="14441" x="4948238" y="2967038"/>
          <p14:tracePt t="14449" x="4848225" y="2957513"/>
          <p14:tracePt t="14457" x="4724400" y="2933700"/>
          <p14:tracePt t="14465" x="4608513" y="2933700"/>
          <p14:tracePt t="14473" x="4494213" y="2916238"/>
          <p14:tracePt t="14480" x="4402138" y="2908300"/>
          <p14:tracePt t="14489" x="4303713" y="2908300"/>
          <p14:tracePt t="14497" x="4213225" y="2908300"/>
          <p14:tracePt t="14504" x="4138613" y="2908300"/>
          <p14:tracePt t="14514" x="4064000" y="2882900"/>
          <p14:tracePt t="14521" x="3989388" y="2874963"/>
          <p14:tracePt t="14528" x="3883025" y="2874963"/>
          <p14:tracePt t="14536" x="3783013" y="2874963"/>
          <p14:tracePt t="14549" x="3708400" y="2874963"/>
          <p14:tracePt t="14551" x="3643313" y="2874963"/>
          <p14:tracePt t="14563" x="3568700" y="2874963"/>
          <p14:tracePt t="14568" x="3543300" y="2874963"/>
          <p14:tracePt t="14577" x="3509963" y="2874963"/>
          <p14:tracePt t="14584" x="3468688" y="2892425"/>
          <p14:tracePt t="14592" x="3436938" y="2900363"/>
          <p14:tracePt t="14601" x="3395663" y="2908300"/>
          <p14:tracePt t="14608" x="3336925" y="2933700"/>
          <p14:tracePt t="14616" x="3279775" y="2949575"/>
          <p14:tracePt t="14624" x="3187700" y="2974975"/>
          <p14:tracePt t="14632" x="3089275" y="3008313"/>
          <p14:tracePt t="14640" x="2998788" y="3032125"/>
          <p14:tracePt t="14648" x="2882900" y="3065463"/>
          <p14:tracePt t="14657" x="2767013" y="3106738"/>
          <p14:tracePt t="14665" x="2676525" y="3122613"/>
          <p14:tracePt t="14672" x="2576513" y="3148013"/>
          <p14:tracePt t="14680" x="2493963" y="3173413"/>
          <p14:tracePt t="14688" x="2436813" y="3197225"/>
          <p14:tracePt t="14696" x="2379663" y="3214688"/>
          <p14:tracePt t="14704" x="2338388" y="3222625"/>
          <p14:tracePt t="14712" x="2312988" y="3222625"/>
          <p14:tracePt t="14720" x="2287588" y="3230563"/>
          <p14:tracePt t="14729" x="2254250" y="3230563"/>
          <p14:tracePt t="14736" x="2238375" y="3238500"/>
          <p14:tracePt t="14744" x="2222500" y="3246438"/>
          <p14:tracePt t="14752" x="2189163" y="3255963"/>
          <p14:tracePt t="14760" x="2163763" y="3271838"/>
          <p14:tracePt t="14768" x="2130425" y="3289300"/>
          <p14:tracePt t="14777" x="2114550" y="3305175"/>
          <p14:tracePt t="14784" x="2098675" y="3313113"/>
          <p14:tracePt t="14792" x="2073275" y="3313113"/>
          <p14:tracePt t="14800" x="2047875" y="3338513"/>
          <p14:tracePt t="14808" x="2039938" y="3338513"/>
          <p14:tracePt t="14817" x="1998663" y="3354388"/>
          <p14:tracePt t="14825" x="1990725" y="3371850"/>
          <p14:tracePt t="14832" x="1965325" y="3379788"/>
          <p14:tracePt t="14840" x="1933575" y="3403600"/>
          <p14:tracePt t="14848" x="1924050" y="3403600"/>
          <p14:tracePt t="14856" x="1892300" y="3429000"/>
          <p14:tracePt t="14864" x="1866900" y="3444875"/>
          <p14:tracePt t="14872" x="1833563" y="3470275"/>
          <p14:tracePt t="14881" x="1809750" y="3486150"/>
          <p14:tracePt t="14888" x="1784350" y="3511550"/>
          <p14:tracePt t="14897" x="1751013" y="3552825"/>
          <p14:tracePt t="14904" x="1725613" y="3586163"/>
          <p14:tracePt t="14912" x="1693863" y="3594100"/>
          <p14:tracePt t="14920" x="1643063" y="3627438"/>
          <p14:tracePt t="14930" x="1611313" y="3660775"/>
          <p14:tracePt t="14936" x="1544638" y="3694113"/>
          <p14:tracePt t="14945" x="1487488" y="3709988"/>
          <p14:tracePt t="14952" x="1428750" y="3743325"/>
          <p14:tracePt t="14961" x="1379538" y="3751263"/>
          <p14:tracePt t="14968" x="1354138" y="3759200"/>
          <p14:tracePt t="14976" x="1322388" y="3776663"/>
          <p14:tracePt t="14984" x="1312863" y="3776663"/>
          <p14:tracePt t="15056" x="1304925" y="3776663"/>
          <p14:tracePt t="15080" x="1296988" y="3784600"/>
          <p14:tracePt t="15088" x="1289050" y="3792538"/>
          <p14:tracePt t="15104" x="1271588" y="3792538"/>
          <p14:tracePt t="15112" x="1271588" y="3800475"/>
          <p14:tracePt t="15120" x="1255713" y="3808413"/>
          <p14:tracePt t="15128" x="1238250" y="3825875"/>
          <p14:tracePt t="15136" x="1222375" y="3833813"/>
          <p14:tracePt t="15145" x="1206500" y="3841750"/>
          <p14:tracePt t="15152" x="1181100" y="3849688"/>
          <p14:tracePt t="15160" x="1147763" y="3859213"/>
          <p14:tracePt t="15168" x="1123950" y="3867150"/>
          <p14:tracePt t="15177" x="1123950" y="3875088"/>
          <p14:tracePt t="15241" x="1114425" y="3875088"/>
          <p14:tracePt t="15265" x="1106488" y="3875088"/>
          <p14:tracePt t="15281" x="1106488" y="3883025"/>
          <p14:tracePt t="15298" x="1106488" y="3890963"/>
          <p14:tracePt t="15337" x="1106488" y="3900488"/>
          <p14:tracePt t="15352" x="1106488" y="3908425"/>
          <p14:tracePt t="15368" x="1098550" y="3924300"/>
          <p14:tracePt t="15401" x="1098550" y="3932238"/>
          <p14:tracePt t="15473" x="1098550" y="3941763"/>
          <p14:tracePt t="15490" x="1106488" y="3941763"/>
          <p14:tracePt t="15497" x="1139825" y="3941763"/>
          <p14:tracePt t="15505" x="1181100" y="3941763"/>
          <p14:tracePt t="15513" x="1230313" y="3941763"/>
          <p14:tracePt t="15521" x="1271588" y="3941763"/>
          <p14:tracePt t="15528" x="1346200" y="3941763"/>
          <p14:tracePt t="15537" x="1436688" y="3941763"/>
          <p14:tracePt t="15545" x="1511300" y="3941763"/>
          <p14:tracePt t="15554" x="1570038" y="3941763"/>
          <p14:tracePt t="15561" x="1635125" y="3941763"/>
          <p14:tracePt t="15569" x="1684338" y="3941763"/>
          <p14:tracePt t="15578" x="1717675" y="3941763"/>
          <p14:tracePt t="15585" x="1743075" y="3941763"/>
          <p14:tracePt t="15594" x="1766888" y="3941763"/>
          <p14:tracePt t="15601" x="1784350" y="3941763"/>
          <p14:tracePt t="15610" x="1817688" y="3941763"/>
          <p14:tracePt t="15618" x="1874838" y="3949700"/>
          <p14:tracePt t="15625" x="1916113" y="3957638"/>
          <p14:tracePt t="15634" x="1965325" y="3957638"/>
          <p14:tracePt t="15641" x="1990725" y="3957638"/>
          <p14:tracePt t="15648" x="1998663" y="3957638"/>
          <p14:tracePt t="15680" x="2006600" y="3957638"/>
          <p14:tracePt t="15712" x="2016125" y="3957638"/>
          <p14:tracePt t="15728" x="2024063" y="3957638"/>
          <p14:tracePt t="15736" x="2047875" y="3957638"/>
          <p14:tracePt t="15744" x="2081213" y="3957638"/>
          <p14:tracePt t="15752" x="2114550" y="3957638"/>
          <p14:tracePt t="15761" x="2130425" y="3957638"/>
          <p14:tracePt t="15768" x="2155825" y="3957638"/>
          <p14:tracePt t="15778" x="2171700" y="3957638"/>
          <p14:tracePt t="15793" x="2189163" y="3957638"/>
          <p14:tracePt t="15800" x="2197100" y="3957638"/>
          <p14:tracePt t="15808" x="2205038" y="3957638"/>
          <p14:tracePt t="15817" x="2212975" y="3957638"/>
          <p14:tracePt t="16146" x="2222500" y="3957638"/>
          <p14:tracePt t="16154" x="2230438" y="3957638"/>
          <p14:tracePt t="16164" x="2254250" y="3957638"/>
          <p14:tracePt t="16170" x="2279650" y="3957638"/>
          <p14:tracePt t="16179" x="2320925" y="3957638"/>
          <p14:tracePt t="16185" x="2387600" y="3957638"/>
          <p14:tracePt t="16195" x="2452688" y="3957638"/>
          <p14:tracePt t="16201" x="2527300" y="3957638"/>
          <p14:tracePt t="16213" x="2627313" y="3957638"/>
          <p14:tracePt t="16218" x="2741613" y="3957638"/>
          <p14:tracePt t="16226" x="2833688" y="3957638"/>
          <p14:tracePt t="16234" x="2924175" y="3957638"/>
          <p14:tracePt t="16241" x="2998788" y="3957638"/>
          <p14:tracePt t="16250" x="3063875" y="3957638"/>
          <p14:tracePt t="16258" x="3130550" y="3957638"/>
          <p14:tracePt t="16265" x="3187700" y="3957638"/>
          <p14:tracePt t="16274" x="3254375" y="3957638"/>
          <p14:tracePt t="16281" x="3313113" y="3957638"/>
          <p14:tracePt t="16289" x="3378200" y="3957638"/>
          <p14:tracePt t="16297" x="3427413" y="3965575"/>
          <p14:tracePt t="16305" x="3460750" y="3975100"/>
          <p14:tracePt t="16314" x="3494088" y="3983038"/>
          <p14:tracePt t="16321" x="3560763" y="3990975"/>
          <p14:tracePt t="16330" x="3633788" y="3998913"/>
          <p14:tracePt t="16337" x="3708400" y="4016375"/>
          <p14:tracePt t="16345" x="3757613" y="4016375"/>
          <p14:tracePt t="16353" x="3808413" y="4024313"/>
          <p14:tracePt t="16362" x="3857625" y="4032250"/>
          <p14:tracePt t="16368" x="3906838" y="4040188"/>
          <p14:tracePt t="16377" x="3948113" y="4040188"/>
          <p14:tracePt t="16385" x="3981450" y="4040188"/>
          <p14:tracePt t="16394" x="4038600" y="4057650"/>
          <p14:tracePt t="16400" x="4089400" y="4057650"/>
          <p14:tracePt t="16409" x="4138613" y="4057650"/>
          <p14:tracePt t="16417" x="4195763" y="4057650"/>
          <p14:tracePt t="16425" x="4254500" y="4057650"/>
          <p14:tracePt t="16432" x="4319588" y="4057650"/>
          <p14:tracePt t="16441" x="4378325" y="4057650"/>
          <p14:tracePt t="16448" x="4460875" y="4057650"/>
          <p14:tracePt t="16457" x="4525963" y="4057650"/>
          <p14:tracePt t="16465" x="4584700" y="4057650"/>
          <p14:tracePt t="16473" x="4625975" y="4057650"/>
          <p14:tracePt t="16481" x="4649788" y="4057650"/>
          <p14:tracePt t="16488" x="4675188" y="4057650"/>
          <p14:tracePt t="16496" x="4683125" y="4057650"/>
          <p14:tracePt t="16505" x="4691063" y="4057650"/>
          <p14:tracePt t="16512" x="4700588" y="4057650"/>
          <p14:tracePt t="16528" x="4708525" y="4057650"/>
          <p14:tracePt t="16602" x="4708525" y="4048125"/>
          <p14:tracePt t="16632" x="4708525" y="4040188"/>
          <p14:tracePt t="16640" x="4708525" y="4032250"/>
          <p14:tracePt t="16649" x="4708525" y="4024313"/>
          <p14:tracePt t="16656" x="4691063" y="4016375"/>
          <p14:tracePt t="16665" x="4675188" y="4016375"/>
          <p14:tracePt t="16672" x="4667250" y="3998913"/>
          <p14:tracePt t="16681" x="4659313" y="3998913"/>
          <p14:tracePt t="16689" x="4649788" y="3983038"/>
          <p14:tracePt t="16705" x="4649788" y="3975100"/>
          <p14:tracePt t="16712" x="4649788" y="3965575"/>
          <p14:tracePt t="16720" x="4649788" y="3957638"/>
          <p14:tracePt t="16728" x="4641850" y="3949700"/>
          <p14:tracePt t="16760" x="4641850" y="3941763"/>
          <p14:tracePt t="16776" x="4641850" y="3932238"/>
          <p14:tracePt t="16793" x="4641850" y="3924300"/>
          <p14:tracePt t="16817" x="4641850" y="3916363"/>
          <p14:tracePt t="16825" x="4641850" y="3908425"/>
          <p14:tracePt t="16848" x="4625975" y="3890963"/>
          <p14:tracePt t="16857" x="4625975" y="3883025"/>
          <p14:tracePt t="16866" x="4625975" y="3875088"/>
          <p14:tracePt t="16872" x="4618038" y="3859213"/>
          <p14:tracePt t="16881" x="4608513" y="3841750"/>
          <p14:tracePt t="16894" x="4608513" y="3817938"/>
          <p14:tracePt t="16897" x="4592638" y="3808413"/>
          <p14:tracePt t="16904" x="4584700" y="3792538"/>
          <p14:tracePt t="16912" x="4584700" y="3767138"/>
          <p14:tracePt t="16920" x="4584700" y="3759200"/>
          <p14:tracePt t="16929" x="4567238" y="3743325"/>
          <p14:tracePt t="16936" x="4559300" y="3725863"/>
          <p14:tracePt t="16945" x="4551363" y="3702050"/>
          <p14:tracePt t="16952" x="4535488" y="3676650"/>
          <p14:tracePt t="16961" x="4525963" y="3676650"/>
          <p14:tracePt t="16985" x="4518025" y="3668713"/>
          <p14:tracePt t="17000" x="4518025" y="3660775"/>
          <p14:tracePt t="17016" x="4510088" y="3660775"/>
          <p14:tracePt t="17040" x="4494213" y="3660775"/>
          <p14:tracePt t="17048" x="4484688" y="3660775"/>
          <p14:tracePt t="17057" x="4476750" y="3660775"/>
          <p14:tracePt t="17065" x="4452938" y="3660775"/>
          <p14:tracePt t="17073" x="4427538" y="3660775"/>
          <p14:tracePt t="17081" x="4419600" y="3660775"/>
          <p14:tracePt t="17089" x="4386263" y="3660775"/>
          <p14:tracePt t="17097" x="4360863" y="3668713"/>
          <p14:tracePt t="17105" x="4337050" y="3676650"/>
          <p14:tracePt t="17113" x="4319588" y="3676650"/>
          <p14:tracePt t="17120" x="4303713" y="3676650"/>
          <p14:tracePt t="17129" x="4295775" y="3684588"/>
          <p14:tracePt t="17145" x="4278313" y="3684588"/>
          <p14:tracePt t="17161" x="4278313" y="3694113"/>
          <p14:tracePt t="17169" x="4262438" y="3702050"/>
          <p14:tracePt t="17178" x="4262438" y="3709988"/>
          <p14:tracePt t="17184" x="4244975" y="3717925"/>
          <p14:tracePt t="17193" x="4237038" y="3725863"/>
          <p14:tracePt t="17200" x="4213225" y="3743325"/>
          <p14:tracePt t="17209" x="4187825" y="3759200"/>
          <p14:tracePt t="17216" x="4179888" y="3767138"/>
          <p14:tracePt t="17232" x="4171950" y="3776663"/>
          <p14:tracePt t="17241" x="4154488" y="3800475"/>
          <p14:tracePt t="17257" x="4154488" y="3817938"/>
          <p14:tracePt t="17264" x="4146550" y="3833813"/>
          <p14:tracePt t="17273" x="4146550" y="3849688"/>
          <p14:tracePt t="17280" x="4146550" y="3875088"/>
          <p14:tracePt t="17289" x="4146550" y="3900488"/>
          <p14:tracePt t="17296" x="4146550" y="3924300"/>
          <p14:tracePt t="17305" x="4146550" y="3932238"/>
          <p14:tracePt t="17312" x="4146550" y="3949700"/>
          <p14:tracePt t="17320" x="4146550" y="3965575"/>
          <p14:tracePt t="17336" x="4154488" y="3975100"/>
          <p14:tracePt t="17345" x="4154488" y="3983038"/>
          <p14:tracePt t="17352" x="4162425" y="3990975"/>
          <p14:tracePt t="17376" x="4171950" y="3990975"/>
          <p14:tracePt t="17385" x="4187825" y="3998913"/>
          <p14:tracePt t="17394" x="4195763" y="3998913"/>
          <p14:tracePt t="17400" x="4213225" y="4006850"/>
          <p14:tracePt t="17410" x="4229100" y="4016375"/>
          <p14:tracePt t="17417" x="4237038" y="4016375"/>
          <p14:tracePt t="17425" x="4254500" y="4016375"/>
          <p14:tracePt t="17433" x="4262438" y="4016375"/>
          <p14:tracePt t="17440" x="4278313" y="4016375"/>
          <p14:tracePt t="17449" x="4286250" y="4016375"/>
          <p14:tracePt t="17457" x="4295775" y="4016375"/>
          <p14:tracePt t="17464" x="4319588" y="4006850"/>
          <p14:tracePt t="17480" x="4329113" y="3998913"/>
          <p14:tracePt t="17490" x="4337050" y="3990975"/>
          <p14:tracePt t="17496" x="4344988" y="3983038"/>
          <p14:tracePt t="17504" x="4352925" y="3975100"/>
          <p14:tracePt t="17512" x="4360863" y="3965575"/>
          <p14:tracePt t="17521" x="4378325" y="3949700"/>
          <p14:tracePt t="17530" x="4386263" y="3949700"/>
          <p14:tracePt t="17537" x="4394200" y="3924300"/>
          <p14:tracePt t="17546" x="4402138" y="3924300"/>
          <p14:tracePt t="17561" x="4411663" y="3908425"/>
          <p14:tracePt t="17568" x="4411663" y="3900488"/>
          <p14:tracePt t="17577" x="4411663" y="3883025"/>
          <p14:tracePt t="17584" x="4411663" y="3875088"/>
          <p14:tracePt t="17601" x="4411663" y="3859213"/>
          <p14:tracePt t="17609" x="4427538" y="3825875"/>
          <p14:tracePt t="17616" x="4427538" y="3808413"/>
          <p14:tracePt t="17625" x="4427538" y="3792538"/>
          <p14:tracePt t="17633" x="4427538" y="3784600"/>
          <p14:tracePt t="17641" x="4435475" y="3767138"/>
          <p14:tracePt t="17649" x="4435475" y="3751263"/>
          <p14:tracePt t="17657" x="4435475" y="3735388"/>
          <p14:tracePt t="17665" x="4435475" y="3725863"/>
          <p14:tracePt t="17672" x="4435475" y="3717925"/>
          <p14:tracePt t="17680" x="4435475" y="3709988"/>
          <p14:tracePt t="17696" x="4435475" y="3702050"/>
          <p14:tracePt t="17785" x="4427538" y="3702050"/>
          <p14:tracePt t="17792" x="4419600" y="3702050"/>
          <p14:tracePt t="17803" x="4411663" y="3702050"/>
          <p14:tracePt t="17808" x="4402138" y="3702050"/>
          <p14:tracePt t="17841" x="4394200" y="3702050"/>
          <p14:tracePt t="18105" x="4386263" y="3702050"/>
          <p14:tracePt t="18666" x="4394200" y="3702050"/>
          <p14:tracePt t="18673" x="4435475" y="3717925"/>
          <p14:tracePt t="18680" x="4502150" y="3725863"/>
          <p14:tracePt t="18688" x="4592638" y="3725863"/>
          <p14:tracePt t="18696" x="4716463" y="3751263"/>
          <p14:tracePt t="18705" x="4840288" y="3759200"/>
          <p14:tracePt t="18712" x="5022850" y="3776663"/>
          <p14:tracePt t="18720" x="5154613" y="3792538"/>
          <p14:tracePt t="18728" x="5360988" y="3808413"/>
          <p14:tracePt t="18736" x="5559425" y="3808413"/>
          <p14:tracePt t="18744" x="5830888" y="3817938"/>
          <p14:tracePt t="18752" x="6013450" y="3817938"/>
          <p14:tracePt t="18761" x="6219825" y="3817938"/>
          <p14:tracePt t="18768" x="6418263" y="3817938"/>
          <p14:tracePt t="18776" x="6624638" y="3817938"/>
          <p14:tracePt t="18784" x="6815138" y="3833813"/>
          <p14:tracePt t="18793" x="6972300" y="3833813"/>
          <p14:tracePt t="18802" x="7078663" y="3849688"/>
          <p14:tracePt t="18809" x="7145338" y="3849688"/>
          <p14:tracePt t="18816" x="7202488" y="3849688"/>
          <p14:tracePt t="18825" x="7227888" y="3849688"/>
          <p14:tracePt t="18968" x="7235825" y="3859213"/>
          <p14:tracePt t="18984" x="7235825" y="3867150"/>
          <p14:tracePt t="18992" x="7235825" y="3883025"/>
          <p14:tracePt t="19000" x="7235825" y="3900488"/>
          <p14:tracePt t="19009" x="7235825" y="3908425"/>
          <p14:tracePt t="19016" x="7235825" y="3916363"/>
          <p14:tracePt t="19026" x="7235825" y="3932238"/>
          <p14:tracePt t="19032" x="7235825" y="3957638"/>
          <p14:tracePt t="19041" x="7235825" y="3965575"/>
          <p14:tracePt t="19072" x="7235825" y="3983038"/>
          <p14:tracePt t="19096" x="7227888" y="3990975"/>
          <p14:tracePt t="19290" x="7219950" y="3998913"/>
          <p14:tracePt t="19297" x="7210425" y="3998913"/>
          <p14:tracePt t="19306" x="7202488" y="3998913"/>
          <p14:tracePt t="19313" x="7194550" y="4006850"/>
          <p14:tracePt t="19322" x="7186613" y="4006850"/>
          <p14:tracePt t="19329" x="7169150" y="4016375"/>
          <p14:tracePt t="19346" x="7161213" y="4016375"/>
          <p14:tracePt t="19353" x="7153275" y="4024313"/>
          <p14:tracePt t="19364" x="7127875" y="4024313"/>
          <p14:tracePt t="19368" x="7119938" y="4024313"/>
          <p14:tracePt t="19377" x="7104063" y="4024313"/>
          <p14:tracePt t="19385" x="7086600" y="4040188"/>
          <p14:tracePt t="19395" x="7062788" y="4048125"/>
          <p14:tracePt t="19411" x="7054850" y="4048125"/>
          <p14:tracePt t="19417" x="7045325" y="4048125"/>
          <p14:tracePt t="19428" x="7029450" y="4073525"/>
          <p14:tracePt t="19433" x="7021513" y="4073525"/>
          <p14:tracePt t="19441" x="7004050" y="4073525"/>
          <p14:tracePt t="19450" x="6988175" y="4089400"/>
          <p14:tracePt t="19457" x="6980238" y="4089400"/>
          <p14:tracePt t="19465" x="6962775" y="4106863"/>
          <p14:tracePt t="19474" x="6954838" y="4114800"/>
          <p14:tracePt t="19481" x="6931025" y="4114800"/>
          <p14:tracePt t="19489" x="6889750" y="4130675"/>
          <p14:tracePt t="19497" x="6838950" y="4148138"/>
          <p14:tracePt t="19506" x="6797675" y="4148138"/>
          <p14:tracePt t="19514" x="6748463" y="4156075"/>
          <p14:tracePt t="19522" x="6681788" y="4156075"/>
          <p14:tracePt t="19529" x="6632575" y="4156075"/>
          <p14:tracePt t="19538" x="6542088" y="4171950"/>
          <p14:tracePt t="19546" x="6516688" y="4171950"/>
          <p14:tracePt t="19554" x="6475413" y="4181475"/>
          <p14:tracePt t="19562" x="6451600" y="4189413"/>
          <p14:tracePt t="19569" x="6426200" y="4189413"/>
          <p14:tracePt t="19577" x="6410325" y="4189413"/>
          <p14:tracePt t="19585" x="6392863" y="4189413"/>
          <p14:tracePt t="19594" x="6384925" y="4189413"/>
          <p14:tracePt t="19601" x="6369050" y="4189413"/>
          <p14:tracePt t="19611" x="6351588" y="4189413"/>
          <p14:tracePt t="19617" x="6335713" y="4189413"/>
          <p14:tracePt t="19627" x="6310313" y="4205288"/>
          <p14:tracePt t="19634" x="6302375" y="4205288"/>
          <p14:tracePt t="19642" x="6286500" y="4205288"/>
          <p14:tracePt t="19649" x="6269038" y="4205288"/>
          <p14:tracePt t="19667" x="6253163" y="4205288"/>
          <p14:tracePt t="19673" x="6245225" y="4205288"/>
          <p14:tracePt t="19786" x="6269038" y="4205288"/>
          <p14:tracePt t="19793" x="6327775" y="4205288"/>
          <p14:tracePt t="19802" x="6384925" y="4205288"/>
          <p14:tracePt t="19809" x="6467475" y="4171950"/>
          <p14:tracePt t="19817" x="6534150" y="4171950"/>
          <p14:tracePt t="19828" x="6575425" y="4164013"/>
          <p14:tracePt t="19834" x="6657975" y="4156075"/>
          <p14:tracePt t="19842" x="6732588" y="4156075"/>
          <p14:tracePt t="19848" x="6823075" y="4156075"/>
          <p14:tracePt t="19857" x="6921500" y="4156075"/>
          <p14:tracePt t="19867" x="7021513" y="4156075"/>
          <p14:tracePt t="19879" x="7137400" y="4156075"/>
          <p14:tracePt t="19883" x="7235825" y="4156075"/>
          <p14:tracePt t="19888" x="7334250" y="4156075"/>
          <p14:tracePt t="19897" x="7442200" y="4156075"/>
          <p14:tracePt t="19905" x="7542213" y="4156075"/>
          <p14:tracePt t="19913" x="7640638" y="4156075"/>
          <p14:tracePt t="19921" x="7739063" y="4156075"/>
          <p14:tracePt t="19929" x="7854950" y="4156075"/>
          <p14:tracePt t="19937" x="7954963" y="4156075"/>
          <p14:tracePt t="19946" x="8053388" y="4156075"/>
          <p14:tracePt t="19953" x="8153400" y="4156075"/>
          <p14:tracePt t="19961" x="8235950" y="4156075"/>
          <p14:tracePt t="19969" x="8301038" y="4156075"/>
          <p14:tracePt t="19977" x="8350250" y="4156075"/>
          <p14:tracePt t="19985" x="8383588" y="4156075"/>
          <p14:tracePt t="19994" x="8442325" y="4148138"/>
          <p14:tracePt t="20001" x="8475663" y="4140200"/>
          <p14:tracePt t="20011" x="8483600" y="4140200"/>
          <p14:tracePt t="20017" x="8491538" y="4130675"/>
          <p14:tracePt t="20027" x="8516938" y="4122738"/>
          <p14:tracePt t="20033" x="8540750" y="4114800"/>
          <p14:tracePt t="20043" x="8589963" y="4114800"/>
          <p14:tracePt t="20049" x="8656638" y="4114800"/>
          <p14:tracePt t="20058" x="8731250" y="4114800"/>
          <p14:tracePt t="20066" x="8829675" y="4114800"/>
          <p14:tracePt t="20073" x="8929688" y="4114800"/>
          <p14:tracePt t="20082" x="9028113" y="4114800"/>
          <p14:tracePt t="20089" x="9128125" y="4114800"/>
          <p14:tracePt t="20097" x="9226550" y="4114800"/>
          <p14:tracePt t="20105" x="9309100" y="4114800"/>
          <p14:tracePt t="20114" x="9399588" y="4114800"/>
          <p14:tracePt t="20121" x="9466263" y="4098925"/>
          <p14:tracePt t="20130" x="9548813" y="4098925"/>
          <p14:tracePt t="20138" x="9590088" y="4098925"/>
          <p14:tracePt t="20146" x="9631363" y="4098925"/>
          <p14:tracePt t="20153" x="9705975" y="4098925"/>
          <p14:tracePt t="20162" x="9780588" y="4098925"/>
          <p14:tracePt t="20170" x="9837738" y="4098925"/>
          <p14:tracePt t="20177" x="9912350" y="4098925"/>
          <p14:tracePt t="20185" x="9961563" y="4106863"/>
          <p14:tracePt t="20194" x="10002838" y="4106863"/>
          <p14:tracePt t="20201" x="10020300" y="4114800"/>
          <p14:tracePt t="20211" x="10028238" y="4114800"/>
          <p14:tracePt t="20217" x="10036175" y="4122738"/>
          <p14:tracePt t="20241" x="10044113" y="4122738"/>
          <p14:tracePt t="20249" x="10069513" y="4122738"/>
          <p14:tracePt t="20258" x="10126663" y="4122738"/>
          <p14:tracePt t="20265" x="10201275" y="4122738"/>
          <p14:tracePt t="20275" x="10291763" y="4122738"/>
          <p14:tracePt t="20282" x="10399713" y="4122738"/>
          <p14:tracePt t="20289" x="10523538" y="4122738"/>
          <p14:tracePt t="20298" x="10614025" y="4122738"/>
          <p14:tracePt t="20305" x="10729913" y="4122738"/>
          <p14:tracePt t="20313" x="10796588" y="4122738"/>
          <p14:tracePt t="20323" x="10853738" y="4114800"/>
          <p14:tracePt t="20329" x="10895013" y="4106863"/>
          <p14:tracePt t="20338" x="10920413" y="4098925"/>
          <p14:tracePt t="20584" x="10920413" y="4089400"/>
          <p14:tracePt t="20593" x="10910888" y="4089400"/>
          <p14:tracePt t="20600" x="10895013" y="4081463"/>
          <p14:tracePt t="20609" x="10869613" y="4081463"/>
          <p14:tracePt t="20617" x="10837863" y="4081463"/>
          <p14:tracePt t="20626" x="10779125" y="4081463"/>
          <p14:tracePt t="20633" x="10714038" y="4081463"/>
          <p14:tracePt t="20642" x="10631488" y="4081463"/>
          <p14:tracePt t="20648" x="10523538" y="4081463"/>
          <p14:tracePt t="20657" x="10407650" y="4081463"/>
          <p14:tracePt t="20664" x="10299700" y="4081463"/>
          <p14:tracePt t="20672" x="10185400" y="4081463"/>
          <p14:tracePt t="20680" x="10093325" y="4081463"/>
          <p14:tracePt t="20687" x="10002838" y="4081463"/>
          <p14:tracePt t="20696" x="9920288" y="4081463"/>
          <p14:tracePt t="20704" x="9829800" y="4081463"/>
          <p14:tracePt t="20712" x="9755188" y="4081463"/>
          <p14:tracePt t="20719" x="9688513" y="4081463"/>
          <p14:tracePt t="20727" x="9605963" y="4081463"/>
          <p14:tracePt t="20736" x="9523413" y="4081463"/>
          <p14:tracePt t="20744" x="9432925" y="4081463"/>
          <p14:tracePt t="20752" x="9317038" y="4081463"/>
          <p14:tracePt t="20760" x="9218613" y="4081463"/>
          <p14:tracePt t="20768" x="9102725" y="4081463"/>
          <p14:tracePt t="20776" x="9012238" y="4081463"/>
          <p14:tracePt t="20784" x="8921750" y="4081463"/>
          <p14:tracePt t="20791" x="8855075" y="4081463"/>
          <p14:tracePt t="20800" x="8788400" y="4081463"/>
          <p14:tracePt t="20808" x="8713788" y="4098925"/>
          <p14:tracePt t="20816" x="8664575" y="4106863"/>
          <p14:tracePt t="20825" x="8607425" y="4114800"/>
          <p14:tracePt t="20833" x="8540750" y="4114800"/>
          <p14:tracePt t="20841" x="8491538" y="4114800"/>
          <p14:tracePt t="20848" x="8424863" y="4114800"/>
          <p14:tracePt t="20856" x="8350250" y="4114800"/>
          <p14:tracePt t="20863" x="8251825" y="4114800"/>
          <p14:tracePt t="20872" x="8153400" y="4114800"/>
          <p14:tracePt t="20891" x="7978775" y="4114800"/>
          <p14:tracePt t="20896" x="7921625" y="4114800"/>
          <p14:tracePt t="20904" x="7854950" y="4122738"/>
          <p14:tracePt t="20912" x="7805738" y="4122738"/>
          <p14:tracePt t="20920" x="7764463" y="4140200"/>
          <p14:tracePt t="20928" x="7739063" y="4140200"/>
          <p14:tracePt t="20936" x="7707313" y="4140200"/>
          <p14:tracePt t="20944" x="7689850" y="4140200"/>
          <p14:tracePt t="20953" x="7666038" y="4140200"/>
          <p14:tracePt t="20961" x="7640638" y="4140200"/>
          <p14:tracePt t="20969" x="7599363" y="4140200"/>
          <p14:tracePt t="20977" x="7532688" y="4140200"/>
          <p14:tracePt t="20984" x="7459663" y="4140200"/>
          <p14:tracePt t="20993" x="7392988" y="4130675"/>
          <p14:tracePt t="21000" x="7359650" y="4130675"/>
          <p14:tracePt t="21009" x="7334250" y="4130675"/>
          <p14:tracePt t="21017" x="7310438" y="4130675"/>
          <p14:tracePt t="21026" x="7292975" y="4130675"/>
          <p14:tracePt t="21032" x="7285038" y="4130675"/>
          <p14:tracePt t="21042" x="7277100" y="4130675"/>
          <p14:tracePt t="21049" x="7269163" y="4130675"/>
          <p14:tracePt t="21057" x="7261225" y="4130675"/>
          <p14:tracePt t="21065" x="7251700" y="4130675"/>
          <p14:tracePt t="21074" x="7227888" y="4130675"/>
          <p14:tracePt t="21081" x="7178675" y="4140200"/>
          <p14:tracePt t="21088" x="7137400" y="4140200"/>
          <p14:tracePt t="21097" x="7062788" y="4148138"/>
          <p14:tracePt t="21105" x="6980238" y="4156075"/>
          <p14:tracePt t="21113" x="6921500" y="4181475"/>
          <p14:tracePt t="21121" x="6872288" y="4197350"/>
          <p14:tracePt t="21128" x="6846888" y="4197350"/>
          <p14:tracePt t="21137" x="6823075" y="4205288"/>
          <p14:tracePt t="21145" x="6823075" y="4213225"/>
          <p14:tracePt t="21425" x="6856413" y="4213225"/>
          <p14:tracePt t="21433" x="6897688" y="4213225"/>
          <p14:tracePt t="21442" x="6972300" y="4213225"/>
          <p14:tracePt t="21449" x="7070725" y="4213225"/>
          <p14:tracePt t="21459" x="7194550" y="4213225"/>
          <p14:tracePt t="21465" x="7343775" y="4213225"/>
          <p14:tracePt t="21474" x="7500938" y="4213225"/>
          <p14:tracePt t="21482" x="7681913" y="4213225"/>
          <p14:tracePt t="21490" x="7862888" y="4213225"/>
          <p14:tracePt t="21497" x="8020050" y="4213225"/>
          <p14:tracePt t="21506" x="8161338" y="4213225"/>
          <p14:tracePt t="21513" x="8259763" y="4213225"/>
          <p14:tracePt t="21521" x="8342313" y="4213225"/>
          <p14:tracePt t="21529" x="8424863" y="4213225"/>
          <p14:tracePt t="21538" x="8475663" y="4213225"/>
          <p14:tracePt t="21545" x="8507413" y="4213225"/>
          <p14:tracePt t="21554" x="8574088" y="4213225"/>
          <p14:tracePt t="21561" x="8631238" y="4213225"/>
          <p14:tracePt t="21570" x="8713788" y="4222750"/>
          <p14:tracePt t="21578" x="8796338" y="4238625"/>
          <p14:tracePt t="21586" x="8904288" y="4254500"/>
          <p14:tracePt t="21594" x="8986838" y="4264025"/>
          <p14:tracePt t="21601" x="9110663" y="4264025"/>
          <p14:tracePt t="21618" x="9342438" y="4264025"/>
          <p14:tracePt t="21625" x="9424988" y="4264025"/>
          <p14:tracePt t="21632" x="9515475" y="4264025"/>
          <p14:tracePt t="21641" x="9598025" y="4264025"/>
          <p14:tracePt t="21648" x="9688513" y="4264025"/>
          <p14:tracePt t="21657" x="9763125" y="4264025"/>
          <p14:tracePt t="21664" x="9845675" y="4264025"/>
          <p14:tracePt t="21672" x="9912350" y="4264025"/>
          <p14:tracePt t="21680" x="9986963" y="4264025"/>
          <p14:tracePt t="21689" x="10044113" y="4264025"/>
          <p14:tracePt t="21696" x="10110788" y="4264025"/>
          <p14:tracePt t="21705" x="10167938" y="4264025"/>
          <p14:tracePt t="21712" x="10193338" y="4264025"/>
          <p14:tracePt t="21720" x="10217150" y="4264025"/>
          <p14:tracePt t="21760" x="10226675" y="4254500"/>
          <p14:tracePt t="21768" x="10234613" y="4254500"/>
          <p14:tracePt t="21776" x="10242550" y="4254500"/>
          <p14:tracePt t="21784" x="10275888" y="4254500"/>
          <p14:tracePt t="21792" x="10309225" y="4254500"/>
          <p14:tracePt t="21801" x="10374313" y="4254500"/>
          <p14:tracePt t="21808" x="10425113" y="4254500"/>
          <p14:tracePt t="21816" x="10474325" y="4254500"/>
          <p14:tracePt t="21825" x="10498138" y="4254500"/>
          <p14:tracePt t="21833" x="10523538" y="4238625"/>
          <p14:tracePt t="21986" x="10531475" y="4230688"/>
          <p14:tracePt t="21995" x="10548938" y="4230688"/>
          <p14:tracePt t="22002" x="10556875" y="4230688"/>
          <p14:tracePt t="22009" x="10580688" y="4230688"/>
          <p14:tracePt t="22017" x="10606088" y="4230688"/>
          <p14:tracePt t="22027" x="10631488" y="4222750"/>
          <p14:tracePt t="22033" x="10655300" y="4222750"/>
          <p14:tracePt t="22043" x="10680700" y="4205288"/>
          <p14:tracePt t="22049" x="10688638" y="4205288"/>
          <p14:tracePt t="22060" x="10696575" y="4205288"/>
          <p14:tracePt t="22097" x="10704513" y="4205288"/>
          <p14:tracePt t="22114" x="10714038" y="4205288"/>
          <p14:tracePt t="22122" x="10729913" y="4205288"/>
          <p14:tracePt t="22129" x="10755313" y="4205288"/>
          <p14:tracePt t="22137" x="10771188" y="4205288"/>
          <p14:tracePt t="22146" x="10779125" y="4205288"/>
          <p14:tracePt t="22281" x="10787063" y="4205288"/>
          <p14:tracePt t="22322" x="10787063" y="4197350"/>
          <p14:tracePt t="22330" x="10796588" y="4197350"/>
          <p14:tracePt t="22338" x="10804525" y="4197350"/>
          <p14:tracePt t="22362" x="10812463" y="4197350"/>
          <p14:tracePt t="22410" x="10828338" y="4197350"/>
          <p14:tracePt t="22417" x="10837863" y="4197350"/>
          <p14:tracePt t="22425" x="10861675" y="4181475"/>
          <p14:tracePt t="22433" x="10869613" y="4181475"/>
          <p14:tracePt t="22443" x="10887075" y="4181475"/>
          <p14:tracePt t="22449" x="10895013" y="4171950"/>
          <p14:tracePt t="22466" x="10902950" y="4171950"/>
          <p14:tracePt t="22476" x="10910888" y="4171950"/>
          <p14:tracePt t="22481" x="10920413" y="4171950"/>
          <p14:tracePt t="22546" x="10936288" y="4171950"/>
          <p14:tracePt t="22554" x="10944225" y="4171950"/>
          <p14:tracePt t="22561" x="10953750" y="4171950"/>
          <p14:tracePt t="22570" x="10961688" y="4171950"/>
          <p14:tracePt t="22585" x="10969625" y="4171950"/>
          <p14:tracePt t="22762" x="10977563" y="4171950"/>
          <p14:tracePt t="22769" x="10985500" y="4171950"/>
          <p14:tracePt t="22777" x="10995025" y="4171950"/>
          <p14:tracePt t="22785" x="11002963" y="4171950"/>
          <p14:tracePt t="22792" x="11010900" y="4171950"/>
          <p14:tracePt t="22802" x="11018838" y="4171950"/>
          <p14:tracePt t="22848" x="11026775" y="41719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63AFC9A5-1912-4EC5-B67E-3C92778FA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492" y="3497771"/>
            <a:ext cx="879987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letters = {'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e'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,'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h'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,'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n':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1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,'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o'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,'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t'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: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4}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833ED1-F675-4CE6-BE9F-A710DEF0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Dictionary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A8D2C8-E201-4205-BF13-7574A253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523951" cy="4626069"/>
          </a:xfrm>
        </p:spPr>
        <p:txBody>
          <a:bodyPr/>
          <a:lstStyle/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</a:rPr>
              <a:t>A </a:t>
            </a:r>
            <a:r>
              <a:rPr lang="nl-NL" dirty="0" err="1">
                <a:latin typeface="Calibri" pitchFamily="34" charset="0"/>
              </a:rPr>
              <a:t>dictionary</a:t>
            </a:r>
            <a:r>
              <a:rPr lang="nl-NL" dirty="0">
                <a:latin typeface="Calibri" pitchFamily="34" charset="0"/>
              </a:rPr>
              <a:t> is an unordered, changeable collection consisting of </a:t>
            </a:r>
            <a:r>
              <a:rPr lang="nl-NL" dirty="0" err="1">
                <a:latin typeface="Calibri" pitchFamily="34" charset="0"/>
              </a:rPr>
              <a:t>key-value</a:t>
            </a:r>
            <a:r>
              <a:rPr lang="nl-NL" dirty="0">
                <a:latin typeface="Calibri" pitchFamily="34" charset="0"/>
              </a:rPr>
              <a:t> pairs</a:t>
            </a:r>
          </a:p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</a:rPr>
              <a:t>The key is unique so you can use it to retrieve </a:t>
            </a:r>
            <a:r>
              <a:rPr lang="nl-NL" dirty="0" err="1">
                <a:latin typeface="Calibri" pitchFamily="34" charset="0"/>
              </a:rPr>
              <a:t>any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value</a:t>
            </a:r>
            <a:endParaRPr lang="nl-NL" dirty="0">
              <a:latin typeface="Calibri" pitchFamily="34" charset="0"/>
            </a:endParaRPr>
          </a:p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</a:rPr>
              <a:t>You can imagine a </a:t>
            </a:r>
            <a:r>
              <a:rPr lang="nl-NL" dirty="0" err="1">
                <a:latin typeface="Calibri" pitchFamily="34" charset="0"/>
              </a:rPr>
              <a:t>dictionary</a:t>
            </a:r>
            <a:r>
              <a:rPr lang="nl-NL" dirty="0">
                <a:latin typeface="Calibri" pitchFamily="34" charset="0"/>
              </a:rPr>
              <a:t> as a table with two columns</a:t>
            </a:r>
            <a:endParaRPr lang="en-US" dirty="0">
              <a:latin typeface="Calibri" pitchFamily="34" charset="0"/>
            </a:endParaRPr>
          </a:p>
          <a:p>
            <a:pPr marL="342900" indent="-342900">
              <a:spcBef>
                <a:spcPts val="500"/>
              </a:spcBef>
            </a:pPr>
            <a:endParaRPr lang="nl-NL" dirty="0">
              <a:latin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58EDF0-B55B-4418-A132-5DD410A7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8CE5ACDD-83A7-41EF-9EC4-DB0F226A1D6C}"/>
              </a:ext>
            </a:extLst>
          </p:cNvPr>
          <p:cNvSpPr/>
          <p:nvPr/>
        </p:nvSpPr>
        <p:spPr>
          <a:xfrm>
            <a:off x="582704" y="4448739"/>
            <a:ext cx="8308755" cy="2090173"/>
          </a:xfrm>
          <a:prstGeom prst="roundRect">
            <a:avLst>
              <a:gd name="adj" fmla="val 31358"/>
            </a:avLst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A </a:t>
            </a:r>
            <a:r>
              <a:rPr lang="nl-BE" sz="2400" dirty="0" err="1">
                <a:solidFill>
                  <a:schemeClr val="tx1"/>
                </a:solidFill>
              </a:rPr>
              <a:t>dictionary</a:t>
            </a:r>
            <a:r>
              <a:rPr lang="nl-BE" sz="2400" dirty="0">
                <a:solidFill>
                  <a:schemeClr val="tx1"/>
                </a:solidFill>
              </a:rPr>
              <a:t> is created via curly braces: {}</a:t>
            </a:r>
          </a:p>
          <a:p>
            <a:pPr lvl="1"/>
            <a:r>
              <a:rPr lang="nl-BE" sz="2400" dirty="0" err="1">
                <a:solidFill>
                  <a:schemeClr val="tx1"/>
                </a:solidFill>
              </a:rPr>
              <a:t>Key</a:t>
            </a:r>
            <a:r>
              <a:rPr lang="nl-BE" sz="2400" dirty="0">
                <a:solidFill>
                  <a:schemeClr val="tx1"/>
                </a:solidFill>
              </a:rPr>
              <a:t> and </a:t>
            </a:r>
            <a:r>
              <a:rPr lang="nl-BE" sz="2400" dirty="0" err="1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are </a:t>
            </a:r>
            <a:r>
              <a:rPr lang="nl-BE" sz="2400" dirty="0" err="1">
                <a:solidFill>
                  <a:schemeClr val="tx1"/>
                </a:solidFill>
              </a:rPr>
              <a:t>separated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by</a:t>
            </a:r>
            <a:r>
              <a:rPr lang="nl-BE" sz="2400" dirty="0">
                <a:solidFill>
                  <a:schemeClr val="tx1"/>
                </a:solidFill>
              </a:rPr>
              <a:t> a </a:t>
            </a:r>
            <a:r>
              <a:rPr lang="nl-BE" sz="2800" b="1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nl-BE" sz="2400" dirty="0" err="1">
                <a:solidFill>
                  <a:schemeClr val="tx1"/>
                </a:solidFill>
              </a:rPr>
              <a:t>Key</a:t>
            </a:r>
            <a:r>
              <a:rPr lang="nl-BE" sz="2400" dirty="0">
                <a:solidFill>
                  <a:schemeClr val="tx1"/>
                </a:solidFill>
              </a:rPr>
              <a:t>/</a:t>
            </a:r>
            <a:r>
              <a:rPr lang="nl-BE" sz="2400" dirty="0" err="1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pairs are </a:t>
            </a:r>
            <a:r>
              <a:rPr lang="nl-BE" sz="2400" dirty="0" err="1">
                <a:solidFill>
                  <a:schemeClr val="tx1"/>
                </a:solidFill>
              </a:rPr>
              <a:t>separated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by</a:t>
            </a:r>
            <a:r>
              <a:rPr lang="nl-BE" sz="2400" dirty="0">
                <a:solidFill>
                  <a:schemeClr val="tx1"/>
                </a:solidFill>
              </a:rPr>
              <a:t> a </a:t>
            </a:r>
            <a:r>
              <a:rPr lang="nl-BE" sz="2400" b="1" dirty="0">
                <a:solidFill>
                  <a:srgbClr val="4584B6"/>
                </a:solidFill>
              </a:rPr>
              <a:t>,</a:t>
            </a:r>
            <a:br>
              <a:rPr lang="nl-BE" sz="2400" dirty="0">
                <a:solidFill>
                  <a:schemeClr val="tx1"/>
                </a:solidFill>
              </a:rPr>
            </a:b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 err="1">
                <a:solidFill>
                  <a:schemeClr val="tx1"/>
                </a:solidFill>
              </a:rPr>
              <a:t>dictionary</a:t>
            </a:r>
            <a:r>
              <a:rPr lang="nl-BE" sz="2400" dirty="0">
                <a:solidFill>
                  <a:schemeClr val="tx1"/>
                </a:solidFill>
              </a:rPr>
              <a:t> = {</a:t>
            </a:r>
            <a:r>
              <a:rPr lang="nl-BE" sz="2400" dirty="0" err="1">
                <a:solidFill>
                  <a:schemeClr val="tx1"/>
                </a:solidFill>
              </a:rPr>
              <a:t>key</a:t>
            </a:r>
            <a:r>
              <a:rPr lang="nl-BE" sz="2400" dirty="0">
                <a:solidFill>
                  <a:schemeClr val="tx1"/>
                </a:solidFill>
              </a:rPr>
              <a:t> 1</a:t>
            </a:r>
            <a:r>
              <a:rPr lang="nl-BE" sz="3200" b="1" dirty="0">
                <a:solidFill>
                  <a:srgbClr val="FF0000"/>
                </a:solidFill>
              </a:rPr>
              <a:t>:</a:t>
            </a:r>
            <a:r>
              <a:rPr lang="nl-BE" sz="3200" b="1" dirty="0">
                <a:solidFill>
                  <a:srgbClr val="D5AD42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1</a:t>
            </a:r>
            <a:r>
              <a:rPr lang="nl-BE" sz="2400" b="1" dirty="0">
                <a:solidFill>
                  <a:srgbClr val="4584B6"/>
                </a:solidFill>
              </a:rPr>
              <a:t>,</a:t>
            </a:r>
            <a:r>
              <a:rPr lang="nl-BE" sz="2400" dirty="0">
                <a:solidFill>
                  <a:schemeClr val="tx1"/>
                </a:solidFill>
              </a:rPr>
              <a:t> ... </a:t>
            </a:r>
            <a:r>
              <a:rPr lang="nl-BE" sz="2400" b="1" dirty="0">
                <a:solidFill>
                  <a:srgbClr val="4584B6"/>
                </a:solidFill>
              </a:rPr>
              <a:t>,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key</a:t>
            </a:r>
            <a:r>
              <a:rPr lang="nl-BE" sz="2400" dirty="0">
                <a:solidFill>
                  <a:schemeClr val="tx1"/>
                </a:solidFill>
              </a:rPr>
              <a:t> n</a:t>
            </a:r>
            <a:r>
              <a:rPr lang="nl-BE" sz="3200" b="1" dirty="0">
                <a:solidFill>
                  <a:srgbClr val="FF0000"/>
                </a:solidFill>
              </a:rPr>
              <a:t>:</a:t>
            </a:r>
            <a:r>
              <a:rPr lang="nl-BE" sz="3200" b="1" dirty="0">
                <a:solidFill>
                  <a:srgbClr val="D5AD42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n}</a:t>
            </a:r>
          </a:p>
        </p:txBody>
      </p:sp>
      <p:graphicFrame>
        <p:nvGraphicFramePr>
          <p:cNvPr id="9" name="Tabel 4">
            <a:extLst>
              <a:ext uri="{FF2B5EF4-FFF2-40B4-BE49-F238E27FC236}">
                <a16:creationId xmlns:a16="http://schemas.microsoft.com/office/drawing/2014/main" id="{CAE96157-68F3-46BD-8927-6D6AED850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563236"/>
              </p:ext>
            </p:extLst>
          </p:nvPr>
        </p:nvGraphicFramePr>
        <p:xfrm>
          <a:off x="9217155" y="3429952"/>
          <a:ext cx="273700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928">
                  <a:extLst>
                    <a:ext uri="{9D8B030D-6E8A-4147-A177-3AD203B41FA5}">
                      <a16:colId xmlns:a16="http://schemas.microsoft.com/office/drawing/2014/main" val="1922923403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931219576"/>
                    </a:ext>
                  </a:extLst>
                </a:gridCol>
              </a:tblGrid>
              <a:tr h="265112">
                <a:tc>
                  <a:txBody>
                    <a:bodyPr/>
                    <a:lstStyle/>
                    <a:p>
                      <a:r>
                        <a:rPr lang="nl-BE" sz="2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8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1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9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47636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5E52E60-74BA-46BE-91C6-993B2E5FD7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0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5"/>
    </mc:Choice>
    <mc:Fallback xmlns="">
      <p:transition spd="slow" advTm="51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27954" x="11010900" y="4171950"/>
          <p14:tracePt t="27962" x="10995025" y="4197350"/>
          <p14:tracePt t="27970" x="10961688" y="4213225"/>
          <p14:tracePt t="27979" x="10928350" y="4246563"/>
          <p14:tracePt t="27987" x="10887075" y="4271963"/>
          <p14:tracePt t="27996" x="10812463" y="4313238"/>
          <p14:tracePt t="28002" x="10714038" y="4362450"/>
          <p14:tracePt t="28010" x="10647363" y="4387850"/>
          <p14:tracePt t="28020" x="10598150" y="4395788"/>
          <p14:tracePt t="28026" x="10539413" y="4421188"/>
          <p14:tracePt t="28037" x="10498138" y="4429125"/>
          <p14:tracePt t="28042" x="10474325" y="4437063"/>
          <p14:tracePt t="28052" x="10433050" y="4462463"/>
          <p14:tracePt t="28057" x="10374313" y="4470400"/>
          <p14:tracePt t="28065" x="10291763" y="4478338"/>
          <p14:tracePt t="28073" x="10185400" y="4486275"/>
          <p14:tracePt t="28081" x="10044113" y="4511675"/>
          <p14:tracePt t="28089" x="9894888" y="4527550"/>
          <p14:tracePt t="28098" x="9721850" y="4560888"/>
          <p14:tracePt t="28106" x="9590088" y="4594225"/>
          <p14:tracePt t="28114" x="9474200" y="4627563"/>
          <p14:tracePt t="28121" x="9383713" y="4668838"/>
          <p14:tracePt t="28129" x="9334500" y="4684713"/>
          <p14:tracePt t="28137" x="9283700" y="4710113"/>
          <p14:tracePt t="28145" x="9251950" y="4718050"/>
          <p14:tracePt t="28153" x="9234488" y="4718050"/>
          <p14:tracePt t="28162" x="9218613" y="4725988"/>
          <p14:tracePt t="28178" x="9210675" y="4733925"/>
          <p14:tracePt t="28185" x="9193213" y="4733925"/>
          <p14:tracePt t="28194" x="9169400" y="4733925"/>
          <p14:tracePt t="28201" x="9144000" y="4733925"/>
          <p14:tracePt t="28210" x="9110663" y="4725988"/>
          <p14:tracePt t="28217" x="9086850" y="4725988"/>
          <p14:tracePt t="28225" x="9069388" y="4725988"/>
          <p14:tracePt t="28234" x="9045575" y="4725988"/>
          <p14:tracePt t="28241" x="9020175" y="4725988"/>
          <p14:tracePt t="28249" x="8986838" y="4725988"/>
          <p14:tracePt t="28257" x="8953500" y="4725988"/>
          <p14:tracePt t="28266" x="8921750" y="4725988"/>
          <p14:tracePt t="28273" x="8863013" y="4725988"/>
          <p14:tracePt t="28281" x="8796338" y="4725988"/>
          <p14:tracePt t="28289" x="8697913" y="4718050"/>
          <p14:tracePt t="28298" x="8574088" y="4692650"/>
          <p14:tracePt t="28305" x="8367713" y="4676775"/>
          <p14:tracePt t="28315" x="8267700" y="4651375"/>
          <p14:tracePt t="28321" x="8120063" y="4651375"/>
          <p14:tracePt t="28329" x="7978775" y="4651375"/>
          <p14:tracePt t="28337" x="7888288" y="4651375"/>
          <p14:tracePt t="28345" x="7813675" y="4651375"/>
          <p14:tracePt t="28353" x="7772400" y="4651375"/>
          <p14:tracePt t="28361" x="7739063" y="4651375"/>
          <p14:tracePt t="28370" x="7697788" y="4651375"/>
          <p14:tracePt t="28378" x="7689850" y="4651375"/>
          <p14:tracePt t="28385" x="7666038" y="4651375"/>
          <p14:tracePt t="28393" x="7656513" y="4651375"/>
          <p14:tracePt t="28401" x="7648575" y="4651375"/>
          <p14:tracePt t="28412" x="7632700" y="4660900"/>
          <p14:tracePt t="28417" x="7599363" y="4676775"/>
          <p14:tracePt t="28425" x="7558088" y="4684713"/>
          <p14:tracePt t="28433" x="7483475" y="4718050"/>
          <p14:tracePt t="28442" x="7385050" y="4725988"/>
          <p14:tracePt t="28449" x="7302500" y="4725988"/>
          <p14:tracePt t="28458" x="7219950" y="4733925"/>
          <p14:tracePt t="28465" x="7137400" y="4733925"/>
          <p14:tracePt t="28473" x="7037388" y="4733925"/>
          <p14:tracePt t="28481" x="6938963" y="4733925"/>
          <p14:tracePt t="28489" x="6823075" y="4733925"/>
          <p14:tracePt t="28497" x="6723063" y="4733925"/>
          <p14:tracePt t="28505" x="6632575" y="4733925"/>
          <p14:tracePt t="28513" x="6567488" y="4733925"/>
          <p14:tracePt t="28521" x="6508750" y="4725988"/>
          <p14:tracePt t="28528" x="6484938" y="4725988"/>
          <p14:tracePt t="28537" x="6459538" y="4725988"/>
          <p14:tracePt t="28547" x="6459538" y="4718050"/>
          <p14:tracePt t="28673" x="6451600" y="4718050"/>
          <p14:tracePt t="28681" x="6418263" y="4718050"/>
          <p14:tracePt t="28689" x="6384925" y="4702175"/>
          <p14:tracePt t="28697" x="6361113" y="4684713"/>
          <p14:tracePt t="28706" x="6343650" y="4676775"/>
          <p14:tracePt t="28715" x="6327775" y="4651375"/>
          <p14:tracePt t="28722" x="6318250" y="4635500"/>
          <p14:tracePt t="28731" x="6310313" y="4618038"/>
          <p14:tracePt t="28738" x="6294438" y="4602163"/>
          <p14:tracePt t="28745" x="6294438" y="4594225"/>
          <p14:tracePt t="28753" x="6276975" y="4568825"/>
          <p14:tracePt t="28761" x="6269038" y="4552950"/>
          <p14:tracePt t="28928" x="6261100" y="4552950"/>
          <p14:tracePt t="28953" x="6253163" y="4552950"/>
          <p14:tracePt t="28962" x="6245225" y="4560888"/>
          <p14:tracePt t="28971" x="6235700" y="4568825"/>
          <p14:tracePt t="28987" x="6235700" y="4586288"/>
          <p14:tracePt t="28995" x="6227763" y="4602163"/>
          <p14:tracePt t="29002" x="6211888" y="4618038"/>
          <p14:tracePt t="29010" x="6211888" y="4635500"/>
          <p14:tracePt t="29019" x="6211888" y="4643438"/>
          <p14:tracePt t="29026" x="6203950" y="4643438"/>
          <p14:tracePt t="29034" x="6203950" y="4651375"/>
          <p14:tracePt t="29043" x="6203950" y="4660900"/>
          <p14:tracePt t="29058" x="6203950" y="4668838"/>
          <p14:tracePt t="29066" x="6203950" y="4676775"/>
          <p14:tracePt t="29082" x="6211888" y="4692650"/>
          <p14:tracePt t="29097" x="6219825" y="4692650"/>
          <p14:tracePt t="29171" x="6219825" y="4702175"/>
          <p14:tracePt t="29178" x="6219825" y="4710113"/>
          <p14:tracePt t="29186" x="6219825" y="4718050"/>
          <p14:tracePt t="29195" x="6219825" y="4725988"/>
          <p14:tracePt t="29203" x="6219825" y="4743450"/>
          <p14:tracePt t="29210" x="6219825" y="4751388"/>
          <p14:tracePt t="29219" x="6219825" y="4759325"/>
          <p14:tracePt t="29226" x="6219825" y="4775200"/>
          <p14:tracePt t="29299" x="6219825" y="4792663"/>
          <p14:tracePt t="29323" x="6235700" y="4800600"/>
          <p14:tracePt t="29354" x="6235700" y="4816475"/>
          <p14:tracePt t="29362" x="6235700" y="4833938"/>
          <p14:tracePt t="29370" x="6235700" y="4841875"/>
          <p14:tracePt t="29381" x="6235700" y="4849813"/>
          <p14:tracePt t="29386" x="6235700" y="4857750"/>
          <p14:tracePt t="29396" x="6235700" y="4867275"/>
          <p14:tracePt t="29402" x="6235700" y="4875213"/>
          <p14:tracePt t="29434" x="6245225" y="4883150"/>
          <p14:tracePt t="29498" x="6253163" y="4883150"/>
          <p14:tracePt t="29634" x="6253163" y="4875213"/>
          <p14:tracePt t="29642" x="6253163" y="4867275"/>
          <p14:tracePt t="29650" x="6261100" y="4857750"/>
          <p14:tracePt t="29659" x="6261100" y="4841875"/>
          <p14:tracePt t="29667" x="6269038" y="4816475"/>
          <p14:tracePt t="29676" x="6276975" y="4784725"/>
          <p14:tracePt t="29683" x="6276975" y="4775200"/>
          <p14:tracePt t="29690" x="6276975" y="4751388"/>
          <p14:tracePt t="29700" x="6294438" y="4733925"/>
          <p14:tracePt t="29706" x="6294438" y="4718050"/>
          <p14:tracePt t="29722" x="6294438" y="4710113"/>
          <p14:tracePt t="29738" x="6294438" y="4702175"/>
          <p14:tracePt t="29770" x="6294438" y="4692650"/>
          <p14:tracePt t="29778" x="6294438" y="4684713"/>
          <p14:tracePt t="29786" x="6294438" y="4676775"/>
          <p14:tracePt t="29802" x="6302375" y="4660900"/>
          <p14:tracePt t="29811" x="6302375" y="4643438"/>
          <p14:tracePt t="29818" x="6310313" y="4627563"/>
          <p14:tracePt t="29827" x="6318250" y="4618038"/>
          <p14:tracePt t="29835" x="6318250" y="4610100"/>
          <p14:tracePt t="29842" x="6327775" y="4610100"/>
          <p14:tracePt t="29850" x="6327775" y="4602163"/>
          <p14:tracePt t="29866" x="6335713" y="4594225"/>
          <p14:tracePt t="29898" x="6343650" y="4594225"/>
          <p14:tracePt t="29914" x="6351588" y="4594225"/>
          <p14:tracePt t="29922" x="6369050" y="4594225"/>
          <p14:tracePt t="29930" x="6376988" y="4594225"/>
          <p14:tracePt t="29939" x="6384925" y="4618038"/>
          <p14:tracePt t="29946" x="6384925" y="4627563"/>
          <p14:tracePt t="29955" x="6402388" y="4660900"/>
          <p14:tracePt t="29979" x="6410325" y="4668838"/>
          <p14:tracePt t="30003" x="6410325" y="4676775"/>
          <p14:tracePt t="30065" x="6402388" y="4684713"/>
          <p14:tracePt t="30073" x="6384925" y="4684713"/>
          <p14:tracePt t="30082" x="6343650" y="4684713"/>
          <p14:tracePt t="30089" x="6286500" y="4668838"/>
          <p14:tracePt t="30097" x="6194425" y="4635500"/>
          <p14:tracePt t="30105" x="6080125" y="4594225"/>
          <p14:tracePt t="30113" x="5889625" y="4511675"/>
          <p14:tracePt t="30121" x="5634038" y="4421188"/>
          <p14:tracePt t="30131" x="5335588" y="4279900"/>
          <p14:tracePt t="30137" x="5054600" y="4164013"/>
          <p14:tracePt t="30146" x="4757738" y="4057650"/>
          <p14:tracePt t="30153" x="4535488" y="3983038"/>
          <p14:tracePt t="30161" x="4386263" y="3924300"/>
          <p14:tracePt t="30170" x="4221163" y="3841750"/>
          <p14:tracePt t="30177" x="4048125" y="3767138"/>
          <p14:tracePt t="30185" x="3865563" y="3709988"/>
          <p14:tracePt t="30194" x="3741738" y="3684588"/>
          <p14:tracePt t="30202" x="3584575" y="3643313"/>
          <p14:tracePt t="30209" x="3486150" y="3611563"/>
          <p14:tracePt t="30218" x="3395663" y="3602038"/>
          <p14:tracePt t="30225" x="3313113" y="3586163"/>
          <p14:tracePt t="30233" x="3262313" y="3560763"/>
          <p14:tracePt t="30241" x="3228975" y="3552825"/>
          <p14:tracePt t="30250" x="3213100" y="3552825"/>
          <p14:tracePt t="30346" x="3205163" y="3552825"/>
          <p14:tracePt t="30354" x="3171825" y="3536950"/>
          <p14:tracePt t="30361" x="3146425" y="3536950"/>
          <p14:tracePt t="30370" x="3122613" y="3536950"/>
          <p14:tracePt t="30380" x="3063875" y="3536950"/>
          <p14:tracePt t="30386" x="2990850" y="3536950"/>
          <p14:tracePt t="30396" x="2882900" y="3536950"/>
          <p14:tracePt t="30402" x="2741613" y="3560763"/>
          <p14:tracePt t="30413" x="2609850" y="3586163"/>
          <p14:tracePt t="30418" x="2493963" y="3594100"/>
          <p14:tracePt t="30427" x="2403475" y="3627438"/>
          <p14:tracePt t="30435" x="2320925" y="3635375"/>
          <p14:tracePt t="30442" x="2246313" y="3643313"/>
          <p14:tracePt t="30453" x="2197100" y="3652838"/>
          <p14:tracePt t="30458" x="2155825" y="3652838"/>
          <p14:tracePt t="30466" x="2139950" y="3652838"/>
          <p14:tracePt t="30554" x="2139950" y="3668713"/>
          <p14:tracePt t="30579" x="2147888" y="3668713"/>
          <p14:tracePt t="30594" x="2155825" y="3668713"/>
          <p14:tracePt t="30612" x="2163763" y="3668713"/>
          <p14:tracePt t="30618" x="2189163" y="3668713"/>
          <p14:tracePt t="30627" x="2222500" y="3668713"/>
          <p14:tracePt t="30635" x="2254250" y="3668713"/>
          <p14:tracePt t="30643" x="2287588" y="3668713"/>
          <p14:tracePt t="30650" x="2312988" y="3668713"/>
          <p14:tracePt t="30659" x="2328863" y="3668713"/>
          <p14:tracePt t="30666" x="2346325" y="3668713"/>
          <p14:tracePt t="30674" x="2354263" y="3668713"/>
          <p14:tracePt t="30690" x="2370138" y="3668713"/>
          <p14:tracePt t="30709" x="2379663" y="3668713"/>
          <p14:tracePt t="30770" x="2387600" y="3668713"/>
          <p14:tracePt t="30859" x="2370138" y="3676650"/>
          <p14:tracePt t="30866" x="2362200" y="3694113"/>
          <p14:tracePt t="30875" x="2346325" y="3702050"/>
          <p14:tracePt t="30894" x="2305050" y="3735388"/>
          <p14:tracePt t="30897" x="2287588" y="3759200"/>
          <p14:tracePt t="30906" x="2279650" y="3767138"/>
          <p14:tracePt t="30914" x="2279650" y="3776663"/>
          <p14:tracePt t="30921" x="2279650" y="3784600"/>
          <p14:tracePt t="30953" x="2279650" y="3800475"/>
          <p14:tracePt t="30961" x="2287588" y="3808413"/>
          <p14:tracePt t="30969" x="2297113" y="3808413"/>
          <p14:tracePt t="30986" x="2312988" y="3817938"/>
          <p14:tracePt t="31002" x="2320925" y="3817938"/>
          <p14:tracePt t="31011" x="2328863" y="3825875"/>
          <p14:tracePt t="31033" x="2338388" y="3833813"/>
          <p14:tracePt t="31073" x="2338388" y="3841750"/>
          <p14:tracePt t="31082" x="2338388" y="3849688"/>
          <p14:tracePt t="31089" x="2338388" y="3859213"/>
          <p14:tracePt t="31097" x="2338388" y="3867150"/>
          <p14:tracePt t="31105" x="2338388" y="3875088"/>
          <p14:tracePt t="31121" x="2354263" y="3890963"/>
          <p14:tracePt t="31258" x="2354263" y="3908425"/>
          <p14:tracePt t="31274" x="2354263" y="3924300"/>
          <p14:tracePt t="31282" x="2362200" y="3949700"/>
          <p14:tracePt t="31290" x="2370138" y="3983038"/>
          <p14:tracePt t="31298" x="2370138" y="3998913"/>
          <p14:tracePt t="31305" x="2370138" y="4024313"/>
          <p14:tracePt t="31314" x="2379663" y="4057650"/>
          <p14:tracePt t="31321" x="2379663" y="4073525"/>
          <p14:tracePt t="31329" x="2387600" y="4106863"/>
          <p14:tracePt t="31337" x="2387600" y="4130675"/>
          <p14:tracePt t="31346" x="2395538" y="4156075"/>
          <p14:tracePt t="31353" x="2395538" y="4181475"/>
          <p14:tracePt t="31362" x="2395538" y="4197350"/>
          <p14:tracePt t="31369" x="2403475" y="4222750"/>
          <p14:tracePt t="31377" x="2403475" y="4230688"/>
          <p14:tracePt t="31385" x="2411413" y="4254500"/>
          <p14:tracePt t="31394" x="2420938" y="4271963"/>
          <p14:tracePt t="31401" x="2420938" y="4297363"/>
          <p14:tracePt t="31411" x="2420938" y="4321175"/>
          <p14:tracePt t="31417" x="2428875" y="4379913"/>
          <p14:tracePt t="31426" x="2436813" y="4429125"/>
          <p14:tracePt t="31433" x="2452688" y="4503738"/>
          <p14:tracePt t="31441" x="2452688" y="4552950"/>
          <p14:tracePt t="31450" x="2452688" y="4594225"/>
          <p14:tracePt t="31458" x="2452688" y="4643438"/>
          <p14:tracePt t="31466" x="2452688" y="4692650"/>
          <p14:tracePt t="31473" x="2452688" y="4733925"/>
          <p14:tracePt t="31482" x="2436813" y="4775200"/>
          <p14:tracePt t="31489" x="2411413" y="4826000"/>
          <p14:tracePt t="31497" x="2411413" y="4849813"/>
          <p14:tracePt t="31505" x="2395538" y="4908550"/>
          <p14:tracePt t="31513" x="2379663" y="4940300"/>
          <p14:tracePt t="31521" x="2362200" y="4991100"/>
          <p14:tracePt t="31530" x="2346325" y="5040313"/>
          <p14:tracePt t="31537" x="2328863" y="5097463"/>
          <p14:tracePt t="31547" x="2320925" y="5130800"/>
          <p14:tracePt t="31553" x="2305050" y="5164138"/>
          <p14:tracePt t="31563" x="2305050" y="5172075"/>
          <p14:tracePt t="31569" x="2305050" y="5189538"/>
          <p14:tracePt t="31579" x="2305050" y="5197475"/>
          <p14:tracePt t="31585" x="2297113" y="5197475"/>
          <p14:tracePt t="31761" x="2297113" y="5205413"/>
          <p14:tracePt t="31794" x="2287588" y="5205413"/>
          <p14:tracePt t="32930" x="2279650" y="5205413"/>
          <p14:tracePt t="33162" x="2271713" y="5197475"/>
          <p14:tracePt t="33170" x="2263775" y="5164138"/>
          <p14:tracePt t="33178" x="2246313" y="5114925"/>
          <p14:tracePt t="33186" x="2238375" y="5065713"/>
          <p14:tracePt t="33194" x="2238375" y="5032375"/>
          <p14:tracePt t="33202" x="2230438" y="4965700"/>
          <p14:tracePt t="33212" x="2222500" y="4916488"/>
          <p14:tracePt t="33219" x="2212975" y="4891088"/>
          <p14:tracePt t="33228" x="2212975" y="4857750"/>
          <p14:tracePt t="33234" x="2212975" y="4833938"/>
          <p14:tracePt t="33242" x="2212975" y="4816475"/>
          <p14:tracePt t="33250" x="2212975" y="4784725"/>
          <p14:tracePt t="33259" x="2212975" y="4743450"/>
          <p14:tracePt t="33267" x="2212975" y="4668838"/>
          <p14:tracePt t="33274" x="2230438" y="4594225"/>
          <p14:tracePt t="33282" x="2263775" y="4503738"/>
          <p14:tracePt t="33290" x="2305050" y="4411663"/>
          <p14:tracePt t="33298" x="2354263" y="4297363"/>
          <p14:tracePt t="33306" x="2403475" y="4171950"/>
          <p14:tracePt t="33316" x="2436813" y="4081463"/>
          <p14:tracePt t="33321" x="2486025" y="3990975"/>
          <p14:tracePt t="33332" x="2511425" y="3916363"/>
          <p14:tracePt t="33338" x="2544763" y="3859213"/>
          <p14:tracePt t="33347" x="2586038" y="3800475"/>
          <p14:tracePt t="33354" x="2609850" y="3759200"/>
          <p14:tracePt t="33362" x="2627313" y="3743325"/>
          <p14:tracePt t="33369" x="2643188" y="3709988"/>
          <p14:tracePt t="33377" x="2651125" y="3702050"/>
          <p14:tracePt t="33385" x="2651125" y="3694113"/>
          <p14:tracePt t="33394" x="2676525" y="3660775"/>
          <p14:tracePt t="33401" x="2684463" y="3635375"/>
          <p14:tracePt t="33409" x="2692400" y="3619500"/>
          <p14:tracePt t="33417" x="2692400" y="3611563"/>
          <p14:tracePt t="33426" x="2709863" y="3594100"/>
          <p14:tracePt t="33443" x="2709863" y="3586163"/>
          <p14:tracePt t="33690" x="2709863" y="3594100"/>
          <p14:tracePt t="33698" x="2709863" y="3611563"/>
          <p14:tracePt t="33707" x="2709863" y="3643313"/>
          <p14:tracePt t="33714" x="2709863" y="3676650"/>
          <p14:tracePt t="33723" x="2709863" y="3717925"/>
          <p14:tracePt t="33730" x="2709863" y="3743325"/>
          <p14:tracePt t="33738" x="2709863" y="3776663"/>
          <p14:tracePt t="33746" x="2717800" y="3808413"/>
          <p14:tracePt t="33754" x="2725738" y="3825875"/>
          <p14:tracePt t="33761" x="2725738" y="3833813"/>
          <p14:tracePt t="33946" x="2733675" y="3833813"/>
          <p14:tracePt t="33963" x="2751138" y="3825875"/>
          <p14:tracePt t="33978" x="2767013" y="3817938"/>
          <p14:tracePt t="33986" x="2782888" y="3792538"/>
          <p14:tracePt t="33993" x="2816225" y="3767138"/>
          <p14:tracePt t="34002" x="2841625" y="3743325"/>
          <p14:tracePt t="34011" x="2867025" y="3725863"/>
          <p14:tracePt t="34018" x="2890838" y="3725863"/>
          <p14:tracePt t="34028" x="2932113" y="3702050"/>
          <p14:tracePt t="34034" x="2981325" y="3684588"/>
          <p14:tracePt t="34045" x="3048000" y="3652838"/>
          <p14:tracePt t="34050" x="3097213" y="3652838"/>
          <p14:tracePt t="34059" x="3138488" y="3643313"/>
          <p14:tracePt t="34066" x="3179763" y="3643313"/>
          <p14:tracePt t="34074" x="3213100" y="3627438"/>
          <p14:tracePt t="34082" x="3254375" y="3627438"/>
          <p14:tracePt t="34090" x="3279775" y="3627438"/>
          <p14:tracePt t="34098" x="3303588" y="3627438"/>
          <p14:tracePt t="34122" x="3313113" y="3627438"/>
          <p14:tracePt t="34130" x="3328988" y="3627438"/>
          <p14:tracePt t="34138" x="3362325" y="3635375"/>
          <p14:tracePt t="34146" x="3419475" y="3660775"/>
          <p14:tracePt t="34153" x="3452813" y="3668713"/>
          <p14:tracePt t="34162" x="3502025" y="3676650"/>
          <p14:tracePt t="34169" x="3535363" y="3702050"/>
          <p14:tracePt t="34177" x="3576638" y="3709988"/>
          <p14:tracePt t="34185" x="3609975" y="3725863"/>
          <p14:tracePt t="34194" x="3625850" y="3735388"/>
          <p14:tracePt t="34203" x="3643313" y="3743325"/>
          <p14:tracePt t="34209" x="3659188" y="3743325"/>
          <p14:tracePt t="34241" x="3675063" y="3759200"/>
          <p14:tracePt t="34290" x="3684588" y="3759200"/>
          <p14:tracePt t="34298" x="3692525" y="3767138"/>
          <p14:tracePt t="34313" x="3700463" y="3776663"/>
          <p14:tracePt t="34330" x="3700463" y="3784600"/>
          <p14:tracePt t="34353" x="3700463" y="3792538"/>
          <p14:tracePt t="34361" x="3700463" y="3800475"/>
          <p14:tracePt t="34369" x="3700463" y="3808413"/>
          <p14:tracePt t="34377" x="3708400" y="3817938"/>
          <p14:tracePt t="34521" x="3700463" y="3817938"/>
          <p14:tracePt t="34529" x="3692525" y="3817938"/>
          <p14:tracePt t="34537" x="3684588" y="3817938"/>
          <p14:tracePt t="34545" x="3667125" y="3808413"/>
          <p14:tracePt t="34553" x="3659188" y="3808413"/>
          <p14:tracePt t="34609" x="3651250" y="3808413"/>
          <p14:tracePt t="34625" x="3643313" y="3808413"/>
          <p14:tracePt t="34633" x="3633788" y="3808413"/>
          <p14:tracePt t="34649" x="3625850" y="3808413"/>
          <p14:tracePt t="34658" x="3617913" y="3808413"/>
          <p14:tracePt t="34666" x="3609975" y="3808413"/>
          <p14:tracePt t="34674" x="3602038" y="3808413"/>
          <p14:tracePt t="34682" x="3592513" y="3808413"/>
          <p14:tracePt t="34697" x="3584575" y="3808413"/>
          <p14:tracePt t="34738" x="3576638" y="3808413"/>
          <p14:tracePt t="34745" x="3568700" y="3808413"/>
          <p14:tracePt t="34753" x="3560763" y="3817938"/>
          <p14:tracePt t="34769" x="3543300" y="3817938"/>
          <p14:tracePt t="34777" x="3535363" y="3817938"/>
          <p14:tracePt t="34785" x="3519488" y="3817938"/>
          <p14:tracePt t="34793" x="3494088" y="3817938"/>
          <p14:tracePt t="34801" x="3468688" y="3817938"/>
          <p14:tracePt t="34810" x="3444875" y="3817938"/>
          <p14:tracePt t="34826" x="3436938" y="3817938"/>
          <p14:tracePt t="34834" x="3427413" y="3817938"/>
          <p14:tracePt t="34849" x="3419475" y="3817938"/>
          <p14:tracePt t="34859" x="3411538" y="3808413"/>
          <p14:tracePt t="34865" x="3403600" y="3800475"/>
          <p14:tracePt t="34873" x="3395663" y="3784600"/>
          <p14:tracePt t="34898" x="3362325" y="3725863"/>
          <p14:tracePt t="34905" x="3362325" y="3717925"/>
          <p14:tracePt t="34913" x="3344863" y="3684588"/>
          <p14:tracePt t="34922" x="3336925" y="3676650"/>
          <p14:tracePt t="34929" x="3328988" y="3668713"/>
          <p14:tracePt t="34938" x="3321050" y="3660775"/>
          <p14:tracePt t="34945" x="3313113" y="3652838"/>
          <p14:tracePt t="34954" x="3303588" y="3643313"/>
          <p14:tracePt t="34969" x="3303588" y="3635375"/>
          <p14:tracePt t="34978" x="3295650" y="3635375"/>
          <p14:tracePt t="34985" x="3287713" y="3627438"/>
          <p14:tracePt t="35019" x="3279775" y="3627438"/>
          <p14:tracePt t="35113" x="3270250" y="3627438"/>
          <p14:tracePt t="35130" x="3262313" y="3627438"/>
          <p14:tracePt t="35145" x="3246438" y="3627438"/>
          <p14:tracePt t="35153" x="3238500" y="3635375"/>
          <p14:tracePt t="35161" x="3213100" y="3643313"/>
          <p14:tracePt t="35169" x="3205163" y="3643313"/>
          <p14:tracePt t="35177" x="3179763" y="3660775"/>
          <p14:tracePt t="35185" x="3163888" y="3668713"/>
          <p14:tracePt t="35193" x="3146425" y="3676650"/>
          <p14:tracePt t="35200" x="3130550" y="3684588"/>
          <p14:tracePt t="35210" x="3105150" y="3684588"/>
          <p14:tracePt t="35217" x="3105150" y="3694113"/>
          <p14:tracePt t="35225" x="3097213" y="3702050"/>
          <p14:tracePt t="35265" x="3089275" y="3702050"/>
          <p14:tracePt t="35273" x="3081338" y="3702050"/>
          <p14:tracePt t="35282" x="3081338" y="3709988"/>
          <p14:tracePt t="35289" x="3073400" y="3709988"/>
          <p14:tracePt t="35297" x="3073400" y="3717925"/>
          <p14:tracePt t="35305" x="3063875" y="3717925"/>
          <p14:tracePt t="35321" x="3063875" y="3725863"/>
          <p14:tracePt t="35329" x="3055938" y="3735388"/>
          <p14:tracePt t="35345" x="3055938" y="3743325"/>
          <p14:tracePt t="35361" x="3055938" y="3759200"/>
          <p14:tracePt t="35377" x="3055938" y="3767138"/>
          <p14:tracePt t="35385" x="3055938" y="3784600"/>
          <p14:tracePt t="35393" x="3040063" y="3817938"/>
          <p14:tracePt t="35401" x="3040063" y="3825875"/>
          <p14:tracePt t="35409" x="3040063" y="3841750"/>
          <p14:tracePt t="35417" x="3040063" y="3849688"/>
          <p14:tracePt t="35425" x="3040063" y="3867150"/>
          <p14:tracePt t="35432" x="3040063" y="3875088"/>
          <p14:tracePt t="35442" x="3040063" y="3883025"/>
          <p14:tracePt t="35449" x="3040063" y="3900488"/>
          <p14:tracePt t="35465" x="3048000" y="3908425"/>
          <p14:tracePt t="35481" x="3055938" y="3908425"/>
          <p14:tracePt t="35489" x="3055938" y="3916363"/>
          <p14:tracePt t="35505" x="3063875" y="3916363"/>
          <p14:tracePt t="35522" x="3081338" y="3924300"/>
          <p14:tracePt t="35528" x="3089275" y="3924300"/>
          <p14:tracePt t="35538" x="3089275" y="3932238"/>
          <p14:tracePt t="35545" x="3097213" y="3932238"/>
          <p14:tracePt t="35561" x="3114675" y="3932238"/>
          <p14:tracePt t="35585" x="3122613" y="3932238"/>
          <p14:tracePt t="35601" x="3130550" y="3932238"/>
          <p14:tracePt t="35617" x="3138488" y="3932238"/>
          <p14:tracePt t="35633" x="3146425" y="3932238"/>
          <p14:tracePt t="35642" x="3163888" y="3932238"/>
          <p14:tracePt t="35649" x="3179763" y="3932238"/>
          <p14:tracePt t="35665" x="3187700" y="3932238"/>
          <p14:tracePt t="35673" x="3197225" y="3932238"/>
          <p14:tracePt t="35681" x="3197225" y="3924300"/>
          <p14:tracePt t="35689" x="3213100" y="3916363"/>
          <p14:tracePt t="35697" x="3213100" y="3890963"/>
          <p14:tracePt t="35705" x="3213100" y="3883025"/>
          <p14:tracePt t="35713" x="3228975" y="3867150"/>
          <p14:tracePt t="35721" x="3238500" y="3859213"/>
          <p14:tracePt t="35729" x="3238500" y="3849688"/>
          <p14:tracePt t="35737" x="3246438" y="3841750"/>
          <p14:tracePt t="35753" x="3246438" y="3825875"/>
          <p14:tracePt t="35761" x="3254375" y="3817938"/>
          <p14:tracePt t="35777" x="3254375" y="3800475"/>
          <p14:tracePt t="35785" x="3254375" y="3792538"/>
          <p14:tracePt t="35793" x="3254375" y="3776663"/>
          <p14:tracePt t="35800" x="3254375" y="3767138"/>
          <p14:tracePt t="35809" x="3254375" y="3751263"/>
          <p14:tracePt t="35817" x="3254375" y="3743325"/>
          <p14:tracePt t="35824" x="3254375" y="3735388"/>
          <p14:tracePt t="35833" x="3254375" y="3725863"/>
          <p14:tracePt t="35849" x="3254375" y="3717925"/>
          <p14:tracePt t="35857" x="3254375" y="3709988"/>
          <p14:tracePt t="35865" x="3254375" y="3694113"/>
          <p14:tracePt t="35881" x="3254375" y="3676650"/>
          <p14:tracePt t="35889" x="3254375" y="3668713"/>
          <p14:tracePt t="35897" x="3254375" y="3660775"/>
          <p14:tracePt t="35914" x="3246438" y="3660775"/>
          <p14:tracePt t="35938" x="3238500" y="3660775"/>
          <p14:tracePt t="35945" x="3221038" y="3660775"/>
          <p14:tracePt t="35969" x="3213100" y="3660775"/>
          <p14:tracePt t="35984" x="3205163" y="3668713"/>
          <p14:tracePt t="35993" x="3197225" y="3668713"/>
          <p14:tracePt t="36001" x="3197225" y="3676650"/>
          <p14:tracePt t="36025" x="3187700" y="3676650"/>
          <p14:tracePt t="36057" x="3187700" y="3684588"/>
          <p14:tracePt t="36081" x="3179763" y="3684588"/>
          <p14:tracePt t="36097" x="3171825" y="3702050"/>
          <p14:tracePt t="36113" x="3155950" y="3717925"/>
          <p14:tracePt t="36121" x="3146425" y="3717925"/>
          <p14:tracePt t="36129" x="3122613" y="3717925"/>
          <p14:tracePt t="36137" x="3097213" y="3725863"/>
          <p14:tracePt t="36145" x="3081338" y="3725863"/>
          <p14:tracePt t="36153" x="3073400" y="3735388"/>
          <p14:tracePt t="36161" x="3055938" y="3743325"/>
          <p14:tracePt t="36193" x="3048000" y="3743325"/>
          <p14:tracePt t="36225" x="3032125" y="3743325"/>
          <p14:tracePt t="36233" x="3022600" y="3751263"/>
          <p14:tracePt t="36241" x="3014663" y="3751263"/>
          <p14:tracePt t="36249" x="2998788" y="3759200"/>
          <p14:tracePt t="36257" x="2973388" y="3767138"/>
          <p14:tracePt t="36265" x="2957513" y="3776663"/>
          <p14:tracePt t="36273" x="2932113" y="3784600"/>
          <p14:tracePt t="36281" x="2908300" y="3792538"/>
          <p14:tracePt t="36289" x="2867025" y="3800475"/>
          <p14:tracePt t="36297" x="2857500" y="3808413"/>
          <p14:tracePt t="36305" x="2849563" y="3808413"/>
          <p14:tracePt t="36611" x="2857500" y="3808413"/>
          <p14:tracePt t="36618" x="2882900" y="3808413"/>
          <p14:tracePt t="36627" x="2908300" y="3808413"/>
          <p14:tracePt t="36634" x="2924175" y="3808413"/>
          <p14:tracePt t="36643" x="2949575" y="3808413"/>
          <p14:tracePt t="36650" x="2973388" y="3808413"/>
          <p14:tracePt t="36660" x="2990850" y="3808413"/>
          <p14:tracePt t="36666" x="3014663" y="3808413"/>
          <p14:tracePt t="36676" x="3022600" y="3808413"/>
          <p14:tracePt t="36682" x="3040063" y="3817938"/>
          <p14:tracePt t="36691" x="3048000" y="3817938"/>
          <p14:tracePt t="36698" x="3063875" y="3825875"/>
          <p14:tracePt t="36714" x="3073400" y="3825875"/>
          <p14:tracePt t="36722" x="3089275" y="3825875"/>
          <p14:tracePt t="36728" x="3105150" y="3833813"/>
          <p14:tracePt t="36745" x="3114675" y="3833813"/>
          <p14:tracePt t="36754" x="3122613" y="3833813"/>
          <p14:tracePt t="36770" x="3130550" y="3833813"/>
          <p14:tracePt t="36785" x="3138488" y="3833813"/>
          <p14:tracePt t="36793" x="3146425" y="3833813"/>
          <p14:tracePt t="36809" x="3146425" y="3841750"/>
          <p14:tracePt t="36969" x="3179763" y="3841750"/>
          <p14:tracePt t="36977" x="3213100" y="3841750"/>
          <p14:tracePt t="36986" x="3246438" y="3841750"/>
          <p14:tracePt t="36993" x="3295650" y="3825875"/>
          <p14:tracePt t="37001" x="3321050" y="3817938"/>
          <p14:tracePt t="37010" x="3344863" y="3817938"/>
          <p14:tracePt t="37018" x="3370263" y="3817938"/>
          <p14:tracePt t="37026" x="3403600" y="3817938"/>
          <p14:tracePt t="37033" x="3419475" y="3817938"/>
          <p14:tracePt t="37041" x="3427413" y="3817938"/>
          <p14:tracePt t="37049" x="3436938" y="3817938"/>
          <p14:tracePt t="37058" x="3444875" y="3817938"/>
          <p14:tracePt t="37066" x="3452813" y="3817938"/>
          <p14:tracePt t="37081" x="3468688" y="3825875"/>
          <p14:tracePt t="37105" x="3478213" y="3825875"/>
          <p14:tracePt t="37121" x="3486150" y="3825875"/>
          <p14:tracePt t="37137" x="3494088" y="3825875"/>
          <p14:tracePt t="37377" x="3509963" y="3825875"/>
          <p14:tracePt t="37386" x="3519488" y="3825875"/>
          <p14:tracePt t="37393" x="3535363" y="3825875"/>
          <p14:tracePt t="37402" x="3551238" y="3825875"/>
          <p14:tracePt t="37410" x="3560763" y="3817938"/>
          <p14:tracePt t="37418" x="3602038" y="3800475"/>
          <p14:tracePt t="37427" x="3651250" y="3784600"/>
          <p14:tracePt t="37434" x="3700463" y="3776663"/>
          <p14:tracePt t="37442" x="3775075" y="3759200"/>
          <p14:tracePt t="37450" x="3865563" y="3725863"/>
          <p14:tracePt t="37459" x="3965575" y="3717925"/>
          <p14:tracePt t="37466" x="4079875" y="3684588"/>
          <p14:tracePt t="37477" x="4237038" y="3668713"/>
          <p14:tracePt t="37482" x="4435475" y="3668713"/>
          <p14:tracePt t="37492" x="4716463" y="3635375"/>
          <p14:tracePt t="37499" x="5030788" y="3627438"/>
          <p14:tracePt t="37507" x="5345113" y="3627438"/>
          <p14:tracePt t="37514" x="5641975" y="3627438"/>
          <p14:tracePt t="37522" x="5889625" y="3627438"/>
          <p14:tracePt t="37530" x="6088063" y="3627438"/>
          <p14:tracePt t="37538" x="6245225" y="3627438"/>
          <p14:tracePt t="37547" x="6361113" y="3627438"/>
          <p14:tracePt t="37554" x="6443663" y="3627438"/>
          <p14:tracePt t="37563" x="6492875" y="3627438"/>
          <p14:tracePt t="37570" x="6500813" y="3627438"/>
          <p14:tracePt t="37578" x="6508750" y="3627438"/>
          <p14:tracePt t="37659" x="6508750" y="3643313"/>
          <p14:tracePt t="37674" x="6508750" y="3652838"/>
          <p14:tracePt t="37697" x="6516688" y="3676650"/>
          <p14:tracePt t="37706" x="6526213" y="3684588"/>
          <p14:tracePt t="37722" x="6526213" y="3694113"/>
          <p14:tracePt t="37737" x="6534150" y="3702050"/>
          <p14:tracePt t="37753" x="6534150" y="3709988"/>
          <p14:tracePt t="37760" x="6542088" y="3717925"/>
          <p14:tracePt t="37978" x="6550025" y="3717925"/>
          <p14:tracePt t="37986" x="6557963" y="3735388"/>
          <p14:tracePt t="37994" x="6583363" y="3735388"/>
          <p14:tracePt t="38002" x="6599238" y="3751263"/>
          <p14:tracePt t="38011" x="6616700" y="3759200"/>
          <p14:tracePt t="38017" x="6640513" y="3767138"/>
          <p14:tracePt t="38025" x="6657975" y="3784600"/>
          <p14:tracePt t="38042" x="6673850" y="3784600"/>
          <p14:tracePt t="38049" x="6681788" y="3784600"/>
          <p14:tracePt t="38210" x="6691313" y="3784600"/>
          <p14:tracePt t="38217" x="6699250" y="3784600"/>
          <p14:tracePt t="38225" x="6715125" y="3784600"/>
          <p14:tracePt t="38234" x="6740525" y="3776663"/>
          <p14:tracePt t="38242" x="6748463" y="3776663"/>
          <p14:tracePt t="38249" x="6764338" y="3776663"/>
          <p14:tracePt t="38258" x="6773863" y="3759200"/>
          <p14:tracePt t="38266" x="6797675" y="3751263"/>
          <p14:tracePt t="38275" x="6815138" y="3751263"/>
          <p14:tracePt t="38291" x="6838950" y="3751263"/>
          <p14:tracePt t="38338" x="6856413" y="3751263"/>
          <p14:tracePt t="38345" x="6880225" y="3759200"/>
          <p14:tracePt t="38353" x="6897688" y="3767138"/>
          <p14:tracePt t="38361" x="6905625" y="3800475"/>
          <p14:tracePt t="38369" x="6931025" y="3817938"/>
          <p14:tracePt t="38378" x="6931025" y="3825875"/>
          <p14:tracePt t="38386" x="6938963" y="3825875"/>
          <p14:tracePt t="38393" x="6946900" y="3833813"/>
          <p14:tracePt t="38409" x="6954838" y="3833813"/>
          <p14:tracePt t="38586" x="6962775" y="3833813"/>
          <p14:tracePt t="38594" x="6972300" y="3833813"/>
          <p14:tracePt t="38603" x="6980238" y="3833813"/>
          <p14:tracePt t="38610" x="6996113" y="3825875"/>
          <p14:tracePt t="38618" x="7004050" y="3825875"/>
          <p14:tracePt t="38626" x="7021513" y="3817938"/>
          <p14:tracePt t="38634" x="7029450" y="3817938"/>
          <p14:tracePt t="38643" x="7037388" y="3817938"/>
          <p14:tracePt t="38650" x="7045325" y="3808413"/>
          <p14:tracePt t="38659" x="7054850" y="3808413"/>
          <p14:tracePt t="38722" x="7062788" y="3808413"/>
          <p14:tracePt t="38739" x="7070725" y="3808413"/>
          <p14:tracePt t="38755" x="7078663" y="3808413"/>
          <p14:tracePt t="38769" x="7086600" y="3808413"/>
          <p14:tracePt t="38777" x="7096125" y="3808413"/>
          <p14:tracePt t="38785" x="7104063" y="3808413"/>
          <p14:tracePt t="38793" x="7119938" y="3808413"/>
          <p14:tracePt t="38801" x="7153275" y="3808413"/>
          <p14:tracePt t="38809" x="7202488" y="3808413"/>
          <p14:tracePt t="38817" x="7277100" y="3808413"/>
          <p14:tracePt t="38825" x="7343775" y="3808413"/>
          <p14:tracePt t="38833" x="7426325" y="3808413"/>
          <p14:tracePt t="38841" x="7475538" y="3808413"/>
          <p14:tracePt t="38849" x="7532688" y="3808413"/>
          <p14:tracePt t="38858" x="7566025" y="3808413"/>
          <p14:tracePt t="38865" x="7573963" y="3808413"/>
          <p14:tracePt t="38873" x="7599363" y="3808413"/>
          <p14:tracePt t="38905" x="7607300" y="3808413"/>
          <p14:tracePt t="38913" x="7615238" y="3808413"/>
          <p14:tracePt t="38929" x="7624763" y="3808413"/>
          <p14:tracePt t="38945" x="7632700" y="3817938"/>
          <p14:tracePt t="39010" x="7632700" y="3825875"/>
          <p14:tracePt t="39025" x="7632700" y="3833813"/>
          <p14:tracePt t="39034" x="7640638" y="3841750"/>
          <p14:tracePt t="39129" x="7632700" y="3841750"/>
          <p14:tracePt t="39137" x="7624763" y="3841750"/>
          <p14:tracePt t="39146" x="7615238" y="3841750"/>
          <p14:tracePt t="39153" x="7599363" y="3841750"/>
          <p14:tracePt t="39162" x="7591425" y="3833813"/>
          <p14:tracePt t="39169" x="7583488" y="3833813"/>
          <p14:tracePt t="39177" x="7558088" y="3825875"/>
          <p14:tracePt t="39185" x="7558088" y="3817938"/>
          <p14:tracePt t="39193" x="7550150" y="3817938"/>
          <p14:tracePt t="39209" x="7542213" y="3808413"/>
          <p14:tracePt t="39217" x="7532688" y="3808413"/>
          <p14:tracePt t="39225" x="7524750" y="3808413"/>
          <p14:tracePt t="39233" x="7508875" y="3800475"/>
          <p14:tracePt t="39242" x="7500938" y="3792538"/>
          <p14:tracePt t="39249" x="7491413" y="3792538"/>
          <p14:tracePt t="39258" x="7467600" y="3792538"/>
          <p14:tracePt t="39265" x="7459663" y="3784600"/>
          <p14:tracePt t="39282" x="7442200" y="3784600"/>
          <p14:tracePt t="39291" x="7442200" y="3776663"/>
          <p14:tracePt t="39297" x="7434263" y="3776663"/>
          <p14:tracePt t="39305" x="7426325" y="3776663"/>
          <p14:tracePt t="39321" x="7418388" y="3767138"/>
          <p14:tracePt t="39353" x="7408863" y="3767138"/>
          <p14:tracePt t="39410" x="7392988" y="3767138"/>
          <p14:tracePt t="39849" x="7385050" y="3767138"/>
          <p14:tracePt t="39865" x="7377113" y="3767138"/>
          <p14:tracePt t="39873" x="7359650" y="3767138"/>
          <p14:tracePt t="39881" x="7359650" y="3759200"/>
          <p14:tracePt t="39891" x="7343775" y="3759200"/>
          <p14:tracePt t="39897" x="7326313" y="3759200"/>
          <p14:tracePt t="39907" x="7310438" y="3759200"/>
          <p14:tracePt t="39922" x="7292975" y="3759200"/>
          <p14:tracePt t="39929" x="7285038" y="3759200"/>
          <p14:tracePt t="39937" x="7269163" y="3751263"/>
          <p14:tracePt t="39945" x="7243763" y="3743325"/>
          <p14:tracePt t="39954" x="7202488" y="3735388"/>
          <p14:tracePt t="39961" x="7137400" y="3725863"/>
          <p14:tracePt t="39970" x="7037388" y="3717925"/>
          <p14:tracePt t="39977" x="6931025" y="3694113"/>
          <p14:tracePt t="39985" x="6815138" y="3676650"/>
          <p14:tracePt t="39993" x="6681788" y="3676650"/>
          <p14:tracePt t="40002" x="6508750" y="3643313"/>
          <p14:tracePt t="40009" x="6302375" y="3627438"/>
          <p14:tracePt t="40018" x="6046788" y="3602038"/>
          <p14:tracePt t="40025" x="5864225" y="3602038"/>
          <p14:tracePt t="40034" x="5592763" y="3602038"/>
          <p14:tracePt t="40041" x="5360988" y="3578225"/>
          <p14:tracePt t="40050" x="5154613" y="3578225"/>
          <p14:tracePt t="40057" x="4906963" y="3578225"/>
          <p14:tracePt t="40065" x="4724400" y="3578225"/>
          <p14:tracePt t="40074" x="4543425" y="3568700"/>
          <p14:tracePt t="40081" x="4360863" y="3568700"/>
          <p14:tracePt t="40090" x="4195763" y="3552825"/>
          <p14:tracePt t="40097" x="4079875" y="3552825"/>
          <p14:tracePt t="40106" x="3965575" y="3552825"/>
          <p14:tracePt t="40113" x="3890963" y="3552825"/>
          <p14:tracePt t="40121" x="3824288" y="3552825"/>
          <p14:tracePt t="40129" x="3783013" y="3552825"/>
          <p14:tracePt t="40137" x="3749675" y="3552825"/>
          <p14:tracePt t="40145" x="3725863" y="3552825"/>
          <p14:tracePt t="40153" x="3700463" y="3552825"/>
          <p14:tracePt t="40161" x="3684588" y="3552825"/>
          <p14:tracePt t="40169" x="3659188" y="3552825"/>
          <p14:tracePt t="40177" x="3633788" y="3552825"/>
          <p14:tracePt t="40185" x="3609975" y="3552825"/>
          <p14:tracePt t="40193" x="3592513" y="3552825"/>
          <p14:tracePt t="40201" x="3543300" y="3560763"/>
          <p14:tracePt t="40209" x="3478213" y="3560763"/>
          <p14:tracePt t="40218" x="3403600" y="3560763"/>
          <p14:tracePt t="40225" x="3313113" y="3568700"/>
          <p14:tracePt t="40233" x="3221038" y="3568700"/>
          <p14:tracePt t="40240" x="3146425" y="3568700"/>
          <p14:tracePt t="40249" x="3081338" y="3568700"/>
          <p14:tracePt t="40258" x="3022600" y="3568700"/>
          <p14:tracePt t="40265" x="2981325" y="3568700"/>
          <p14:tracePt t="40273" x="2949575" y="3568700"/>
          <p14:tracePt t="40282" x="2908300" y="3568700"/>
          <p14:tracePt t="40290" x="2882900" y="3568700"/>
          <p14:tracePt t="40298" x="2857500" y="3568700"/>
          <p14:tracePt t="40306" x="2841625" y="3568700"/>
          <p14:tracePt t="40313" x="2816225" y="3568700"/>
          <p14:tracePt t="40321" x="2792413" y="3568700"/>
          <p14:tracePt t="40329" x="2767013" y="3560763"/>
          <p14:tracePt t="40337" x="2751138" y="3560763"/>
          <p14:tracePt t="40345" x="2733675" y="3552825"/>
          <p14:tracePt t="40353" x="2725738" y="3552825"/>
          <p14:tracePt t="40369" x="2717800" y="3544888"/>
          <p14:tracePt t="40377" x="2709863" y="3536950"/>
          <p14:tracePt t="40393" x="2700338" y="3536950"/>
          <p14:tracePt t="40401" x="2692400" y="3527425"/>
          <p14:tracePt t="40409" x="2676525" y="3519488"/>
          <p14:tracePt t="40417" x="2659063" y="3519488"/>
          <p14:tracePt t="40425" x="2627313" y="3511550"/>
          <p14:tracePt t="40433" x="2586038" y="3511550"/>
          <p14:tracePt t="40441" x="2552700" y="3511550"/>
          <p14:tracePt t="40449" x="2503488" y="3511550"/>
          <p14:tracePt t="40457" x="2486025" y="3511550"/>
          <p14:tracePt t="40465" x="2478088" y="3511550"/>
          <p14:tracePt t="40473" x="2470150" y="3511550"/>
          <p14:tracePt t="40481" x="2452688" y="3511550"/>
          <p14:tracePt t="40489" x="2444750" y="3527425"/>
          <p14:tracePt t="40497" x="2428875" y="3568700"/>
          <p14:tracePt t="40506" x="2420938" y="3594100"/>
          <p14:tracePt t="40513" x="2403475" y="3627438"/>
          <p14:tracePt t="40521" x="2395538" y="3676650"/>
          <p14:tracePt t="40529" x="2379663" y="3717925"/>
          <p14:tracePt t="40537" x="2379663" y="3751263"/>
          <p14:tracePt t="40545" x="2379663" y="3784600"/>
          <p14:tracePt t="40553" x="2379663" y="3817938"/>
          <p14:tracePt t="40561" x="2379663" y="3833813"/>
          <p14:tracePt t="40569" x="2379663" y="3859213"/>
          <p14:tracePt t="40578" x="2387600" y="3875088"/>
          <p14:tracePt t="40585" x="2403475" y="3908425"/>
          <p14:tracePt t="40593" x="2428875" y="3932238"/>
          <p14:tracePt t="40601" x="2452688" y="3965575"/>
          <p14:tracePt t="40609" x="2535238" y="4032250"/>
          <p14:tracePt t="40617" x="2617788" y="4073525"/>
          <p14:tracePt t="40625" x="2759075" y="4148138"/>
          <p14:tracePt t="40632" x="2890838" y="4181475"/>
          <p14:tracePt t="40642" x="2998788" y="4197350"/>
          <p14:tracePt t="40649" x="3122613" y="4197350"/>
          <p14:tracePt t="40658" x="3238500" y="4197350"/>
          <p14:tracePt t="40665" x="3362325" y="4197350"/>
          <p14:tracePt t="40673" x="3468688" y="4197350"/>
          <p14:tracePt t="40681" x="3560763" y="4197350"/>
          <p14:tracePt t="40689" x="3625850" y="4181475"/>
          <p14:tracePt t="40697" x="3684588" y="4156075"/>
          <p14:tracePt t="40706" x="3733800" y="4130675"/>
          <p14:tracePt t="40712" x="3741738" y="4114800"/>
          <p14:tracePt t="40722" x="3767138" y="4089400"/>
          <p14:tracePt t="40729" x="3775075" y="4065588"/>
          <p14:tracePt t="40738" x="3798888" y="4024313"/>
          <p14:tracePt t="40745" x="3816350" y="3990975"/>
          <p14:tracePt t="40754" x="3824288" y="3941763"/>
          <p14:tracePt t="40761" x="3849688" y="3890963"/>
          <p14:tracePt t="40769" x="3857625" y="3859213"/>
          <p14:tracePt t="40777" x="3890963" y="3808413"/>
          <p14:tracePt t="40785" x="3906838" y="3776663"/>
          <p14:tracePt t="40793" x="3932238" y="3743325"/>
          <p14:tracePt t="40801" x="3965575" y="3709988"/>
          <p14:tracePt t="40809" x="3997325" y="3660775"/>
          <p14:tracePt t="40817" x="4014788" y="3635375"/>
          <p14:tracePt t="40825" x="4014788" y="3619500"/>
          <p14:tracePt t="40833" x="4014788" y="3594100"/>
          <p14:tracePt t="40841" x="4014788" y="3586163"/>
          <p14:tracePt t="40849" x="4014788" y="3578225"/>
          <p14:tracePt t="40857" x="4014788" y="3560763"/>
          <p14:tracePt t="40865" x="4014788" y="3552825"/>
          <p14:tracePt t="40891" x="4006850" y="3527425"/>
          <p14:tracePt t="40897" x="3989388" y="3519488"/>
          <p14:tracePt t="40906" x="3973513" y="3511550"/>
          <p14:tracePt t="40913" x="3932238" y="3486150"/>
          <p14:tracePt t="40922" x="3914775" y="3486150"/>
          <p14:tracePt t="40929" x="3890963" y="3486150"/>
          <p14:tracePt t="40937" x="3849688" y="3486150"/>
          <p14:tracePt t="40945" x="3790950" y="3486150"/>
          <p14:tracePt t="40954" x="3749675" y="3486150"/>
          <p14:tracePt t="40960" x="3692525" y="3486150"/>
          <p14:tracePt t="40969" x="3633788" y="3486150"/>
          <p14:tracePt t="40977" x="3560763" y="3503613"/>
          <p14:tracePt t="40985" x="3486150" y="3527425"/>
          <p14:tracePt t="40993" x="3419475" y="3552825"/>
          <p14:tracePt t="41002" x="3362325" y="3578225"/>
          <p14:tracePt t="41009" x="3313113" y="3594100"/>
          <p14:tracePt t="41018" x="3270250" y="3627438"/>
          <p14:tracePt t="41025" x="3246438" y="3643313"/>
          <p14:tracePt t="41034" x="3228975" y="3660775"/>
          <p14:tracePt t="41041" x="3221038" y="3668713"/>
          <p14:tracePt t="41049" x="3205163" y="3702050"/>
          <p14:tracePt t="41058" x="3205163" y="3717925"/>
          <p14:tracePt t="41065" x="3197225" y="3743325"/>
          <p14:tracePt t="41074" x="3187700" y="3776663"/>
          <p14:tracePt t="41081" x="3187700" y="3808413"/>
          <p14:tracePt t="41089" x="3187700" y="3841750"/>
          <p14:tracePt t="41097" x="3187700" y="3890963"/>
          <p14:tracePt t="41106" x="3187700" y="3924300"/>
          <p14:tracePt t="41113" x="3187700" y="3949700"/>
          <p14:tracePt t="41121" x="3187700" y="3983038"/>
          <p14:tracePt t="41129" x="3205163" y="3998913"/>
          <p14:tracePt t="41137" x="3221038" y="4016375"/>
          <p14:tracePt t="41145" x="3238500" y="4024313"/>
          <p14:tracePt t="41153" x="3262313" y="4032250"/>
          <p14:tracePt t="41161" x="3270250" y="4040188"/>
          <p14:tracePt t="41177" x="3287713" y="4040188"/>
          <p14:tracePt t="41186" x="3313113" y="4040188"/>
          <p14:tracePt t="41193" x="3328988" y="4040188"/>
          <p14:tracePt t="41201" x="3336925" y="4040188"/>
          <p14:tracePt t="41209" x="3344863" y="4040188"/>
          <p14:tracePt t="41217" x="3362325" y="4040188"/>
          <p14:tracePt t="41225" x="3386138" y="4040188"/>
          <p14:tracePt t="41232" x="3436938" y="4016375"/>
          <p14:tracePt t="41241" x="3486150" y="3998913"/>
          <p14:tracePt t="41249" x="3551238" y="3965575"/>
          <p14:tracePt t="41258" x="3633788" y="3932238"/>
          <p14:tracePt t="41265" x="3684588" y="3916363"/>
          <p14:tracePt t="41273" x="3733800" y="3875088"/>
          <p14:tracePt t="41282" x="3783013" y="3841750"/>
          <p14:tracePt t="41289" x="3808413" y="3808413"/>
          <p14:tracePt t="41297" x="3824288" y="3792538"/>
          <p14:tracePt t="41306" x="3841750" y="3767138"/>
          <p14:tracePt t="41313" x="3841750" y="3751263"/>
          <p14:tracePt t="41322" x="3841750" y="3725863"/>
          <p14:tracePt t="41330" x="3841750" y="3709988"/>
          <p14:tracePt t="41338" x="3841750" y="3684588"/>
          <p14:tracePt t="41345" x="3841750" y="3660775"/>
          <p14:tracePt t="41353" x="3841750" y="3643313"/>
          <p14:tracePt t="41361" x="3832225" y="3611563"/>
          <p14:tracePt t="41369" x="3816350" y="3568700"/>
          <p14:tracePt t="41377" x="3798888" y="3544888"/>
          <p14:tracePt t="41386" x="3775075" y="3511550"/>
          <p14:tracePt t="41393" x="3757613" y="3503613"/>
          <p14:tracePt t="41401" x="3741738" y="3478213"/>
          <p14:tracePt t="41409" x="3725863" y="3462338"/>
          <p14:tracePt t="41417" x="3700463" y="3454400"/>
          <p14:tracePt t="41425" x="3684588" y="3444875"/>
          <p14:tracePt t="41433" x="3667125" y="3436938"/>
          <p14:tracePt t="41441" x="3651250" y="3429000"/>
          <p14:tracePt t="41449" x="3625850" y="3413125"/>
          <p14:tracePt t="41458" x="3592513" y="3413125"/>
          <p14:tracePt t="41465" x="3568700" y="3403600"/>
          <p14:tracePt t="41474" x="3535363" y="3387725"/>
          <p14:tracePt t="41481" x="3494088" y="3379788"/>
          <p14:tracePt t="41490" x="3460750" y="3379788"/>
          <p14:tracePt t="41497" x="3419475" y="3371850"/>
          <p14:tracePt t="41506" x="3370263" y="3371850"/>
          <p14:tracePt t="41513" x="3321050" y="3371850"/>
          <p14:tracePt t="41523" x="3254375" y="3371850"/>
          <p14:tracePt t="41529" x="3179763" y="3371850"/>
          <p14:tracePt t="41537" x="3097213" y="3371850"/>
          <p14:tracePt t="41546" x="3022600" y="3371850"/>
          <p14:tracePt t="41553" x="2932113" y="3379788"/>
          <p14:tracePt t="41562" x="2833688" y="3387725"/>
          <p14:tracePt t="41569" x="2751138" y="3395663"/>
          <p14:tracePt t="41577" x="2684463" y="3429000"/>
          <p14:tracePt t="41585" x="2635250" y="3444875"/>
          <p14:tracePt t="41593" x="2586038" y="3444875"/>
          <p14:tracePt t="41601" x="2552700" y="3470275"/>
          <p14:tracePt t="41609" x="2535238" y="3478213"/>
          <p14:tracePt t="41617" x="2503488" y="3495675"/>
          <p14:tracePt t="41625" x="2486025" y="3503613"/>
          <p14:tracePt t="41633" x="2478088" y="3511550"/>
          <p14:tracePt t="41641" x="2462213" y="3527425"/>
          <p14:tracePt t="41649" x="2452688" y="3552825"/>
          <p14:tracePt t="41658" x="2436813" y="3568700"/>
          <p14:tracePt t="41665" x="2428875" y="3594100"/>
          <p14:tracePt t="41674" x="2411413" y="3635375"/>
          <p14:tracePt t="41681" x="2411413" y="3652838"/>
          <p14:tracePt t="41689" x="2395538" y="3668713"/>
          <p14:tracePt t="41697" x="2387600" y="3694113"/>
          <p14:tracePt t="41705" x="2387600" y="3725863"/>
          <p14:tracePt t="41713" x="2387600" y="3751263"/>
          <p14:tracePt t="41722" x="2387600" y="3784600"/>
          <p14:tracePt t="41729" x="2387600" y="3825875"/>
          <p14:tracePt t="41737" x="2387600" y="3875088"/>
          <p14:tracePt t="41744" x="2387600" y="3900488"/>
          <p14:tracePt t="41753" x="2395538" y="3932238"/>
          <p14:tracePt t="41761" x="2428875" y="3983038"/>
          <p14:tracePt t="41770" x="2452688" y="4006850"/>
          <p14:tracePt t="41777" x="2478088" y="4032250"/>
          <p14:tracePt t="41785" x="2519363" y="4065588"/>
          <p14:tracePt t="41793" x="2568575" y="4089400"/>
          <p14:tracePt t="41801" x="2627313" y="4106863"/>
          <p14:tracePt t="41809" x="2700338" y="4122738"/>
          <p14:tracePt t="41817" x="2774950" y="4140200"/>
          <p14:tracePt t="41825" x="2825750" y="4140200"/>
          <p14:tracePt t="41833" x="2898775" y="4156075"/>
          <p14:tracePt t="41841" x="2940050" y="4156075"/>
          <p14:tracePt t="41849" x="2998788" y="4171950"/>
          <p14:tracePt t="41857" x="3032125" y="4171950"/>
          <p14:tracePt t="41865" x="3055938" y="4171950"/>
          <p14:tracePt t="41874" x="3089275" y="4171950"/>
          <p14:tracePt t="41891" x="3138488" y="4171950"/>
          <p14:tracePt t="41897" x="3171825" y="4171950"/>
          <p14:tracePt t="41905" x="3205163" y="4171950"/>
          <p14:tracePt t="41913" x="3262313" y="4171950"/>
          <p14:tracePt t="41922" x="3336925" y="4171950"/>
          <p14:tracePt t="41929" x="3427413" y="4171950"/>
          <p14:tracePt t="41937" x="3502025" y="4171950"/>
          <p14:tracePt t="41945" x="3560763" y="4171950"/>
          <p14:tracePt t="41954" x="3609975" y="4171950"/>
          <p14:tracePt t="41961" x="3667125" y="4171950"/>
          <p14:tracePt t="41969" x="3692525" y="4164013"/>
          <p14:tracePt t="41977" x="3716338" y="4148138"/>
          <p14:tracePt t="41985" x="3725863" y="4140200"/>
          <p14:tracePt t="41993" x="3733800" y="4140200"/>
          <p14:tracePt t="42001" x="3741738" y="4140200"/>
          <p14:tracePt t="42018" x="3749675" y="4122738"/>
          <p14:tracePt t="42025" x="3757613" y="4114800"/>
          <p14:tracePt t="42033" x="3767138" y="4106863"/>
          <p14:tracePt t="42041" x="3775075" y="4089400"/>
          <p14:tracePt t="42049" x="3775075" y="4081463"/>
          <p14:tracePt t="42057" x="3790950" y="4065588"/>
          <p14:tracePt t="42065" x="3790950" y="4057650"/>
          <p14:tracePt t="42073" x="3790950" y="4048125"/>
          <p14:tracePt t="42178" x="3790950" y="4040188"/>
          <p14:tracePt t="42208" x="3783013" y="4040188"/>
          <p14:tracePt t="42362" x="3783013" y="4032250"/>
          <p14:tracePt t="42370" x="3783013" y="4016375"/>
          <p14:tracePt t="42377" x="3783013" y="3998913"/>
          <p14:tracePt t="42385" x="3783013" y="3983038"/>
          <p14:tracePt t="42401" x="3783013" y="3965575"/>
          <p14:tracePt t="42409" x="3783013" y="3949700"/>
          <p14:tracePt t="42417" x="3790950" y="3932238"/>
          <p14:tracePt t="42425" x="3808413" y="3916363"/>
          <p14:tracePt t="42433" x="3808413" y="3900488"/>
          <p14:tracePt t="42441" x="3824288" y="3883025"/>
          <p14:tracePt t="42448" x="3824288" y="3859213"/>
          <p14:tracePt t="42465" x="3824288" y="3849688"/>
          <p14:tracePt t="42666" x="3824288" y="3867150"/>
          <p14:tracePt t="42698" x="3816350" y="3883025"/>
          <p14:tracePt t="42706" x="3816350" y="3890963"/>
          <p14:tracePt t="42726" x="3798888" y="3924300"/>
          <p14:tracePt t="42730" x="3790950" y="3924300"/>
          <p14:tracePt t="42738" x="3783013" y="3949700"/>
          <p14:tracePt t="42745" x="3767138" y="3957638"/>
          <p14:tracePt t="42754" x="3767138" y="3975100"/>
          <p14:tracePt t="42761" x="3757613" y="3975100"/>
          <p14:tracePt t="42769" x="3749675" y="3990975"/>
          <p14:tracePt t="42881" x="3749675" y="3983038"/>
          <p14:tracePt t="42889" x="3749675" y="3975100"/>
          <p14:tracePt t="42897" x="3749675" y="3949700"/>
          <p14:tracePt t="42905" x="3749675" y="3932238"/>
          <p14:tracePt t="42913" x="3749675" y="3908425"/>
          <p14:tracePt t="42923" x="3749675" y="3890963"/>
          <p14:tracePt t="42929" x="3749675" y="3875088"/>
          <p14:tracePt t="42939" x="3749675" y="3867150"/>
          <p14:tracePt t="42977" x="3741738" y="3859213"/>
          <p14:tracePt t="43001" x="3733800" y="3883025"/>
          <p14:tracePt t="43010" x="3733800" y="3908425"/>
          <p14:tracePt t="43017" x="3733800" y="3916363"/>
          <p14:tracePt t="43025" x="3733800" y="3932238"/>
          <p14:tracePt t="43041" x="3733800" y="3941763"/>
          <p14:tracePt t="43129" x="3733800" y="3916363"/>
          <p14:tracePt t="43137" x="3733800" y="3890963"/>
          <p14:tracePt t="43146" x="3733800" y="3875088"/>
          <p14:tracePt t="43153" x="3733800" y="3849688"/>
          <p14:tracePt t="43234" x="3716338" y="3841750"/>
          <p14:tracePt t="43250" x="3708400" y="3859213"/>
          <p14:tracePt t="43273" x="3708400" y="3875088"/>
          <p14:tracePt t="43450" x="3700463" y="3875088"/>
          <p14:tracePt t="43458" x="3692525" y="3883025"/>
          <p14:tracePt t="43474" x="3675063" y="3900488"/>
          <p14:tracePt t="43482" x="3675063" y="3908425"/>
          <p14:tracePt t="43490" x="3675063" y="3916363"/>
          <p14:tracePt t="43570" x="3667125" y="3916363"/>
          <p14:tracePt t="43577" x="3667125" y="3908425"/>
          <p14:tracePt t="43586" x="3667125" y="3900488"/>
          <p14:tracePt t="43593" x="3667125" y="3890963"/>
          <p14:tracePt t="43690" x="3667125" y="3900488"/>
          <p14:tracePt t="43794" x="3659188" y="3900488"/>
          <p14:tracePt t="43801" x="3643313" y="3900488"/>
          <p14:tracePt t="43809" x="3625850" y="3883025"/>
          <p14:tracePt t="43817" x="3602038" y="3867150"/>
          <p14:tracePt t="43825" x="3551238" y="3833813"/>
          <p14:tracePt t="43834" x="3519488" y="3817938"/>
          <p14:tracePt t="43841" x="3452813" y="3792538"/>
          <p14:tracePt t="43849" x="3395663" y="3776663"/>
          <p14:tracePt t="43859" x="3321050" y="3751263"/>
          <p14:tracePt t="43866" x="3262313" y="3743325"/>
          <p14:tracePt t="43875" x="3187700" y="3735388"/>
          <p14:tracePt t="43881" x="3105150" y="3709988"/>
          <p14:tracePt t="43889" x="3040063" y="3702050"/>
          <p14:tracePt t="43897" x="2998788" y="3702050"/>
          <p14:tracePt t="43905" x="2949575" y="3694113"/>
          <p14:tracePt t="43913" x="2898775" y="3676650"/>
          <p14:tracePt t="43921" x="2857500" y="3676650"/>
          <p14:tracePt t="43929" x="2800350" y="3668713"/>
          <p14:tracePt t="43939" x="2774950" y="3668713"/>
          <p14:tracePt t="43945" x="2767013" y="3668713"/>
          <p14:tracePt t="43955" x="2759075" y="3668713"/>
          <p14:tracePt t="43962" x="2751138" y="3668713"/>
          <p14:tracePt t="43970" x="2733675" y="3668713"/>
          <p14:tracePt t="43990" x="2725738" y="3676650"/>
          <p14:tracePt t="43993" x="2725738" y="3694113"/>
          <p14:tracePt t="44002" x="2717800" y="3725863"/>
          <p14:tracePt t="44010" x="2700338" y="3735388"/>
          <p14:tracePt t="44017" x="2700338" y="3751263"/>
          <p14:tracePt t="44025" x="2684463" y="3776663"/>
          <p14:tracePt t="44033" x="2668588" y="3792538"/>
          <p14:tracePt t="44041" x="2668588" y="3808413"/>
          <p14:tracePt t="44050" x="2659063" y="3817938"/>
          <p14:tracePt t="44057" x="2651125" y="3841750"/>
          <p14:tracePt t="44065" x="2643188" y="3849688"/>
          <p14:tracePt t="44074" x="2643188" y="3859213"/>
          <p14:tracePt t="44082" x="2635250" y="3867150"/>
          <p14:tracePt t="44090" x="2635250" y="3875088"/>
          <p14:tracePt t="44098" x="2635250" y="3883025"/>
          <p14:tracePt t="44106" x="2635250" y="3890963"/>
          <p14:tracePt t="44169" x="2643188" y="3890963"/>
          <p14:tracePt t="44177" x="2651125" y="3890963"/>
          <p14:tracePt t="44186" x="2676525" y="3875088"/>
          <p14:tracePt t="44194" x="2700338" y="3859213"/>
          <p14:tracePt t="44202" x="2733675" y="3841750"/>
          <p14:tracePt t="44209" x="2767013" y="3825875"/>
          <p14:tracePt t="44217" x="2833688" y="3800475"/>
          <p14:tracePt t="44225" x="2857500" y="3792538"/>
          <p14:tracePt t="44234" x="2916238" y="3776663"/>
          <p14:tracePt t="44241" x="2965450" y="3776663"/>
          <p14:tracePt t="44251" x="3006725" y="3759200"/>
          <p14:tracePt t="44257" x="3040063" y="3759200"/>
          <p14:tracePt t="44265" x="3073400" y="3759200"/>
          <p14:tracePt t="44273" x="3081338" y="3759200"/>
          <p14:tracePt t="44282" x="3105150" y="3759200"/>
          <p14:tracePt t="44289" x="3114675" y="3759200"/>
          <p14:tracePt t="44298" x="3130550" y="3759200"/>
          <p14:tracePt t="44306" x="3155950" y="3767138"/>
          <p14:tracePt t="44313" x="3197225" y="3784600"/>
          <p14:tracePt t="44322" x="3228975" y="3792538"/>
          <p14:tracePt t="44330" x="3279775" y="3800475"/>
          <p14:tracePt t="44338" x="3295650" y="3808413"/>
          <p14:tracePt t="44345" x="3313113" y="3817938"/>
          <p14:tracePt t="44355" x="3321050" y="3817938"/>
          <p14:tracePt t="44362" x="3328988" y="3825875"/>
          <p14:tracePt t="44578" x="3336925" y="3825875"/>
          <p14:tracePt t="44626" x="3344863" y="3825875"/>
          <p14:tracePt t="44634" x="3378200" y="3825875"/>
          <p14:tracePt t="44642" x="3411538" y="3825875"/>
          <p14:tracePt t="44650" x="3468688" y="3825875"/>
          <p14:tracePt t="44659" x="3509963" y="3833813"/>
          <p14:tracePt t="44667" x="3551238" y="3833813"/>
          <p14:tracePt t="44675" x="3584575" y="3841750"/>
          <p14:tracePt t="44682" x="3602038" y="3841750"/>
          <p14:tracePt t="44690" x="3625850" y="3849688"/>
          <p14:tracePt t="44714" x="3643313" y="3849688"/>
          <p14:tracePt t="44730" x="3651250" y="3849688"/>
          <p14:tracePt t="44742" x="3667125" y="3849688"/>
          <p14:tracePt t="44746" x="3675063" y="3849688"/>
          <p14:tracePt t="44762" x="3692525" y="3849688"/>
          <p14:tracePt t="44769" x="3700463" y="3849688"/>
          <p14:tracePt t="44777" x="3708400" y="3849688"/>
          <p14:tracePt t="44785" x="3716338" y="3849688"/>
          <p14:tracePt t="44802" x="3725863" y="3849688"/>
          <p14:tracePt t="44817" x="3733800" y="3841750"/>
          <p14:tracePt t="44913" x="3741738" y="3841750"/>
          <p14:tracePt t="44961" x="3741738" y="3849688"/>
          <p14:tracePt t="44969" x="3741738" y="3859213"/>
          <p14:tracePt t="44977" x="3741738" y="3875088"/>
          <p14:tracePt t="44987" x="3725863" y="3924300"/>
          <p14:tracePt t="44993" x="3716338" y="3941763"/>
          <p14:tracePt t="45003" x="3708400" y="3983038"/>
          <p14:tracePt t="45009" x="3700463" y="4006850"/>
          <p14:tracePt t="45017" x="3692525" y="4024313"/>
          <p14:tracePt t="45025" x="3684588" y="4048125"/>
          <p14:tracePt t="45033" x="3675063" y="4073525"/>
          <p14:tracePt t="45049" x="3667125" y="4081463"/>
          <p14:tracePt t="45201" x="3667125" y="4065588"/>
          <p14:tracePt t="45210" x="3675063" y="4032250"/>
          <p14:tracePt t="45217" x="3684588" y="4016375"/>
          <p14:tracePt t="45225" x="3700463" y="3983038"/>
          <p14:tracePt t="45233" x="3725863" y="3941763"/>
          <p14:tracePt t="45241" x="3757613" y="3890963"/>
          <p14:tracePt t="45249" x="3783013" y="3859213"/>
          <p14:tracePt t="45257" x="3824288" y="3817938"/>
          <p14:tracePt t="45266" x="3883025" y="3767138"/>
          <p14:tracePt t="45275" x="3932238" y="3735388"/>
          <p14:tracePt t="45282" x="3989388" y="3702050"/>
          <p14:tracePt t="45291" x="4022725" y="3694113"/>
          <p14:tracePt t="45297" x="4038600" y="3684588"/>
          <p14:tracePt t="45305" x="4056063" y="3676650"/>
          <p14:tracePt t="45313" x="4064000" y="3676650"/>
          <p14:tracePt t="45402" x="4071938" y="3676650"/>
          <p14:tracePt t="45434" x="4071938" y="3694113"/>
          <p14:tracePt t="45450" x="4079875" y="3694113"/>
          <p14:tracePt t="45474" x="4079875" y="3702050"/>
          <p14:tracePt t="45482" x="4089400" y="3702050"/>
          <p14:tracePt t="45538" x="4089400" y="3709988"/>
          <p14:tracePt t="45547" x="4089400" y="3717925"/>
          <p14:tracePt t="45555" x="4089400" y="3735388"/>
          <p14:tracePt t="45562" x="4089400" y="3751263"/>
          <p14:tracePt t="45572" x="4089400" y="3767138"/>
          <p14:tracePt t="45578" x="4089400" y="3776663"/>
          <p14:tracePt t="45586" x="4097338" y="3784600"/>
          <p14:tracePt t="45595" x="4097338" y="3792538"/>
          <p14:tracePt t="45602" x="4113213" y="3800475"/>
          <p14:tracePt t="45611" x="4121150" y="3800475"/>
          <p14:tracePt t="45618" x="4146550" y="3808413"/>
          <p14:tracePt t="45626" x="4179888" y="3808413"/>
          <p14:tracePt t="45634" x="4237038" y="3808413"/>
          <p14:tracePt t="45641" x="4295775" y="3808413"/>
          <p14:tracePt t="45649" x="4337050" y="3808413"/>
          <p14:tracePt t="45658" x="4378325" y="3800475"/>
          <p14:tracePt t="45665" x="4411663" y="3792538"/>
          <p14:tracePt t="45674" x="4443413" y="3784600"/>
          <p14:tracePt t="45681" x="4476750" y="3767138"/>
          <p14:tracePt t="45690" x="4494213" y="3759200"/>
          <p14:tracePt t="45696" x="4510088" y="3759200"/>
          <p14:tracePt t="45705" x="4518025" y="3759200"/>
          <p14:tracePt t="45713" x="4535488" y="3759200"/>
          <p14:tracePt t="45752" x="4543425" y="3759200"/>
          <p14:tracePt t="45777" x="4559300" y="3759200"/>
          <p14:tracePt t="45802" x="4567238" y="3759200"/>
          <p14:tracePt t="45817" x="4584700" y="3759200"/>
          <p14:tracePt t="45833" x="4592638" y="3759200"/>
          <p14:tracePt t="45857" x="4608513" y="3759200"/>
          <p14:tracePt t="45889" x="4618038" y="3759200"/>
          <p14:tracePt t="45937" x="4633913" y="3759200"/>
          <p14:tracePt t="45970" x="4641850" y="3759200"/>
          <p14:tracePt t="45986" x="4659313" y="3759200"/>
          <p14:tracePt t="45993" x="4683125" y="3759200"/>
          <p14:tracePt t="46001" x="4700588" y="3767138"/>
          <p14:tracePt t="46020" x="4765675" y="3792538"/>
          <p14:tracePt t="46025" x="4791075" y="3792538"/>
          <p14:tracePt t="46033" x="4814888" y="3800475"/>
          <p14:tracePt t="46041" x="4832350" y="3808413"/>
          <p14:tracePt t="46049" x="4848225" y="3808413"/>
          <p14:tracePt t="46057" x="4865688" y="3817938"/>
          <p14:tracePt t="46065" x="4881563" y="3825875"/>
          <p14:tracePt t="46162" x="4889500" y="3825875"/>
          <p14:tracePt t="46194" x="4899025" y="3825875"/>
          <p14:tracePt t="46202" x="4906963" y="3825875"/>
          <p14:tracePt t="46226" x="4914900" y="3825875"/>
          <p14:tracePt t="46236" x="4922838" y="3825875"/>
          <p14:tracePt t="46250" x="4930775" y="3825875"/>
          <p14:tracePt t="46273" x="4940300" y="3825875"/>
          <p14:tracePt t="46313" x="4948238" y="3825875"/>
          <p14:tracePt t="46321" x="4948238" y="3833813"/>
          <p14:tracePt t="46329" x="4948238" y="3841750"/>
          <p14:tracePt t="46345" x="4948238" y="3859213"/>
          <p14:tracePt t="46353" x="4940300" y="3875088"/>
          <p14:tracePt t="46361" x="4930775" y="3875088"/>
          <p14:tracePt t="46377" x="4922838" y="3883025"/>
          <p14:tracePt t="46449" x="4922838" y="3890963"/>
          <p14:tracePt t="46481" x="4922838" y="3900488"/>
          <p14:tracePt t="46490" x="4914900" y="3908425"/>
          <p14:tracePt t="46497" x="4906963" y="3916363"/>
          <p14:tracePt t="46513" x="4906963" y="3924300"/>
          <p14:tracePt t="46689" x="4899025" y="3932238"/>
          <p14:tracePt t="46706" x="4899025" y="3941763"/>
          <p14:tracePt t="46713" x="4881563" y="3941763"/>
          <p14:tracePt t="46721" x="4881563" y="3949700"/>
          <p14:tracePt t="46768" x="4881563" y="3965575"/>
          <p14:tracePt t="46777" x="4873625" y="3983038"/>
          <p14:tracePt t="46786" x="4865688" y="3998913"/>
          <p14:tracePt t="46794" x="4865688" y="4016375"/>
          <p14:tracePt t="46801" x="4865688" y="4048125"/>
          <p14:tracePt t="46809" x="4857750" y="4073525"/>
          <p14:tracePt t="46817" x="4857750" y="4089400"/>
          <p14:tracePt t="46825" x="4848225" y="4114800"/>
          <p14:tracePt t="46833" x="4832350" y="4140200"/>
          <p14:tracePt t="46841" x="4814888" y="4156075"/>
          <p14:tracePt t="46849" x="4806950" y="4164013"/>
          <p14:tracePt t="46858" x="4806950" y="4171950"/>
          <p14:tracePt t="46865" x="4791075" y="4197350"/>
          <p14:tracePt t="46873" x="4783138" y="4197350"/>
          <p14:tracePt t="46882" x="4783138" y="4213225"/>
          <p14:tracePt t="46889" x="4765675" y="4222750"/>
          <p14:tracePt t="46897" x="4765675" y="4230688"/>
          <p14:tracePt t="46906" x="4757738" y="4230688"/>
          <p14:tracePt t="46913" x="4749800" y="4246563"/>
          <p14:tracePt t="47004" x="4741863" y="4246563"/>
          <p14:tracePt t="47843" x="4749800" y="4230688"/>
          <p14:tracePt t="47851" x="4832350" y="4189413"/>
          <p14:tracePt t="47859" x="4940300" y="4164013"/>
          <p14:tracePt t="47866" x="5211763" y="4114800"/>
          <p14:tracePt t="47874" x="5665788" y="4065588"/>
          <p14:tracePt t="47889" x="6954838" y="3924300"/>
          <p14:tracePt t="47897" x="7607300" y="3908425"/>
          <p14:tracePt t="47905" x="8326438" y="3883025"/>
          <p14:tracePt t="47913" x="8994775" y="3883025"/>
          <p14:tracePt t="47921" x="9523413" y="3883025"/>
          <p14:tracePt t="47929" x="10061575" y="3883025"/>
          <p14:tracePt t="47937" x="10490200" y="3883025"/>
          <p14:tracePt t="47945" x="10936288" y="3883025"/>
          <p14:tracePt t="47954" x="11250613" y="3883025"/>
          <p14:tracePt t="47961" x="11555413" y="3924300"/>
          <p14:tracePt t="47970" x="11803063" y="4006850"/>
          <p14:tracePt t="47977" x="12011025" y="4098925"/>
          <p14:tracePt t="48153" x="69850" y="4476750"/>
          <p14:tracePt t="48168" x="120650" y="4445000"/>
          <p14:tracePt t="48185" x="184150" y="4356100"/>
          <p14:tracePt t="48201" x="190500" y="4279900"/>
          <p14:tracePt t="48217" x="196850" y="4171950"/>
          <p14:tracePt t="48234" x="196850" y="4070350"/>
          <p14:tracePt t="48251" x="158750" y="3968750"/>
          <p14:tracePt t="48267" x="44450" y="3892550"/>
          <p14:tracePt t="48337" x="11969750" y="3702050"/>
          <p14:tracePt t="48346" x="11877675" y="3725863"/>
          <p14:tracePt t="48354" x="11771313" y="3784600"/>
          <p14:tracePt t="48361" x="11679238" y="3841750"/>
          <p14:tracePt t="48369" x="11606213" y="3900488"/>
          <p14:tracePt t="48377" x="11547475" y="3965575"/>
          <p14:tracePt t="48386" x="11498263" y="4048125"/>
          <p14:tracePt t="48393" x="11464925" y="4140200"/>
          <p14:tracePt t="48403" x="11431588" y="4264025"/>
          <p14:tracePt t="48410" x="11415713" y="4362450"/>
          <p14:tracePt t="48417" x="11398250" y="4486275"/>
          <p14:tracePt t="48425" x="11356975" y="4586288"/>
          <p14:tracePt t="48434" x="11325225" y="4718050"/>
          <p14:tracePt t="48441" x="11299825" y="4816475"/>
          <p14:tracePt t="48449" x="11274425" y="4932363"/>
          <p14:tracePt t="48458" x="11250613" y="5040313"/>
          <p14:tracePt t="48465" x="11209338" y="5156200"/>
          <p14:tracePt t="48474" x="11176000" y="5238750"/>
          <p14:tracePt t="48481" x="11168063" y="5295900"/>
          <p14:tracePt t="48489" x="11160125" y="5362575"/>
          <p14:tracePt t="48497" x="11118850" y="5453063"/>
          <p14:tracePt t="48505" x="11109325" y="5527675"/>
          <p14:tracePt t="48513" x="11109325" y="5618163"/>
          <p14:tracePt t="48521" x="11109325" y="5710238"/>
          <p14:tracePt t="48530" x="11109325" y="5792788"/>
          <p14:tracePt t="48537" x="11109325" y="5857875"/>
          <p14:tracePt t="48545" x="11109325" y="5891213"/>
          <p14:tracePt t="48553" x="11109325" y="5932488"/>
          <p14:tracePt t="48562" x="11109325" y="5957888"/>
          <p14:tracePt t="48570" x="11109325" y="5989638"/>
          <p14:tracePt t="48578" x="11134725" y="6022975"/>
          <p14:tracePt t="48586" x="11150600" y="6064250"/>
          <p14:tracePt t="48594" x="11201400" y="6122988"/>
          <p14:tracePt t="48602" x="11258550" y="6197600"/>
          <p14:tracePt t="48609" x="11307763" y="6254750"/>
          <p14:tracePt t="48617" x="11374438" y="6303963"/>
          <p14:tracePt t="48625" x="11441113" y="6329363"/>
          <p14:tracePt t="48633" x="11482388" y="6345238"/>
          <p14:tracePt t="48641" x="11555413" y="6362700"/>
          <p14:tracePt t="48649" x="11630025" y="6362700"/>
          <p14:tracePt t="48657" x="11688763" y="6362700"/>
          <p14:tracePt t="48665" x="11753850" y="6362700"/>
          <p14:tracePt t="48673" x="11795125" y="6362700"/>
          <p14:tracePt t="48681" x="11853863" y="6354763"/>
          <p14:tracePt t="48689" x="11944350" y="6311900"/>
          <p14:tracePt t="48696" x="12052300" y="6280150"/>
          <p14:tracePt t="48704" x="12117388" y="6254750"/>
          <p14:tracePt t="48896" x="11803063" y="2660650"/>
          <p14:tracePt t="48905" x="11606213" y="2619375"/>
          <p14:tracePt t="48913" x="11441113" y="2593975"/>
          <p14:tracePt t="48922" x="11250613" y="2586038"/>
          <p14:tracePt t="48929" x="11052175" y="2586038"/>
          <p14:tracePt t="48937" x="10845800" y="2586038"/>
          <p14:tracePt t="48944" x="10639425" y="2586038"/>
          <p14:tracePt t="48953" x="10425113" y="2611438"/>
          <p14:tracePt t="48961" x="10175875" y="2686050"/>
          <p14:tracePt t="48969" x="9879013" y="2817813"/>
          <p14:tracePt t="48977" x="9615488" y="2949575"/>
          <p14:tracePt t="48985" x="9334500" y="3114675"/>
          <p14:tracePt t="48992" x="9053513" y="3330575"/>
          <p14:tracePt t="49002" x="8855075" y="3478213"/>
          <p14:tracePt t="49009" x="8664575" y="3709988"/>
          <p14:tracePt t="49017" x="8475663" y="4016375"/>
          <p14:tracePt t="49025" x="8267700" y="4354513"/>
          <p14:tracePt t="49032" x="8094663" y="4618038"/>
          <p14:tracePt t="49040" x="7962900" y="4899025"/>
          <p14:tracePt t="49049" x="7813675" y="5148263"/>
          <p14:tracePt t="49057" x="7648575" y="5470525"/>
          <p14:tracePt t="49064" x="7524750" y="5816600"/>
          <p14:tracePt t="49073" x="7475538" y="6138863"/>
          <p14:tracePt t="49082" x="7434263" y="6445250"/>
          <p14:tracePt t="49089" x="7434263" y="6708775"/>
          <p14:tracePt t="49250" x="11977688" y="6569075"/>
          <p14:tracePt t="49300" x="177800" y="4895850"/>
          <p14:tracePt t="49317" x="228600" y="4552950"/>
          <p14:tracePt t="49333" x="234950" y="4381500"/>
          <p14:tracePt t="49350" x="215900" y="4222750"/>
          <p14:tracePt t="49366" x="171450" y="4095750"/>
          <p14:tracePt t="49383" x="133350" y="4019550"/>
          <p14:tracePt t="49400" x="0" y="3860800"/>
          <p14:tracePt t="50028" x="12117388" y="3362325"/>
          <p14:tracePt t="50036" x="12076113" y="3362325"/>
          <p14:tracePt t="50042" x="12018963" y="3362325"/>
          <p14:tracePt t="50051" x="11960225" y="3362325"/>
          <p14:tracePt t="50058" x="11895138" y="3354388"/>
          <p14:tracePt t="50068" x="11803063" y="3354388"/>
          <p14:tracePt t="50074" x="11720513" y="3346450"/>
          <p14:tracePt t="50082" x="11596688" y="3330575"/>
          <p14:tracePt t="50090" x="11390313" y="3330575"/>
          <p14:tracePt t="50099" x="11209338" y="3330575"/>
          <p14:tracePt t="50106" x="10944225" y="3330575"/>
          <p14:tracePt t="50115" x="10606088" y="3330575"/>
          <p14:tracePt t="50122" x="10291763" y="3330575"/>
          <p14:tracePt t="50131" x="9886950" y="3330575"/>
          <p14:tracePt t="50138" x="9440863" y="3330575"/>
          <p14:tracePt t="50146" x="9036050" y="3330575"/>
          <p14:tracePt t="50154" x="8589963" y="3330575"/>
          <p14:tracePt t="50163" x="8277225" y="3330575"/>
          <p14:tracePt t="50171" x="7988300" y="3330575"/>
          <p14:tracePt t="50178" x="7764463" y="3330575"/>
          <p14:tracePt t="50187" x="7591425" y="3346450"/>
          <p14:tracePt t="50194" x="7442200" y="3379788"/>
          <p14:tracePt t="50204" x="7318375" y="3387725"/>
          <p14:tracePt t="50210" x="7178675" y="3403600"/>
          <p14:tracePt t="50220" x="7004050" y="3436938"/>
          <p14:tracePt t="50226" x="6838950" y="3454400"/>
          <p14:tracePt t="50235" x="6665913" y="3486150"/>
          <p14:tracePt t="50243" x="6516688" y="3511550"/>
          <p14:tracePt t="50251" x="6376988" y="3519488"/>
          <p14:tracePt t="50259" x="6276975" y="3544888"/>
          <p14:tracePt t="50267" x="6186488" y="3552825"/>
          <p14:tracePt t="50276" x="6121400" y="3560763"/>
          <p14:tracePt t="50282" x="6070600" y="3560763"/>
          <p14:tracePt t="50291" x="6021388" y="3586163"/>
          <p14:tracePt t="50298" x="5980113" y="3594100"/>
          <p14:tracePt t="50307" x="5897563" y="3611563"/>
          <p14:tracePt t="50315" x="5856288" y="3619500"/>
          <p14:tracePt t="50324" x="5765800" y="3635375"/>
          <p14:tracePt t="50330" x="5675313" y="3643313"/>
          <p14:tracePt t="50337" x="5534025" y="3668713"/>
          <p14:tracePt t="50346" x="5311775" y="3668713"/>
          <p14:tracePt t="50355" x="5105400" y="3668713"/>
          <p14:tracePt t="50362" x="4724400" y="3668713"/>
          <p14:tracePt t="50371" x="4370388" y="3668713"/>
          <p14:tracePt t="50378" x="4079875" y="3668713"/>
          <p14:tracePt t="50387" x="3808413" y="3668713"/>
          <p14:tracePt t="50394" x="3535363" y="3668713"/>
          <p14:tracePt t="50404" x="3336925" y="3668713"/>
          <p14:tracePt t="50410" x="3130550" y="3676650"/>
          <p14:tracePt t="50420" x="3014663" y="3684588"/>
          <p14:tracePt t="50426" x="2940050" y="3694113"/>
          <p14:tracePt t="50437" x="2890838" y="3694113"/>
          <p14:tracePt t="50442" x="2857500" y="37179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33ED1-F675-4CE6-BE9F-A710DEF0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Retrieve value via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A8D2C8-E201-4205-BF13-7574A253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84" y="1546252"/>
            <a:ext cx="11523951" cy="4626069"/>
          </a:xfrm>
        </p:spPr>
        <p:txBody>
          <a:bodyPr/>
          <a:lstStyle/>
          <a:p>
            <a:pPr marL="0" indent="0">
              <a:spcBef>
                <a:spcPts val="500"/>
              </a:spcBef>
              <a:buNone/>
            </a:pPr>
            <a:r>
              <a:rPr lang="nl-NL" dirty="0">
                <a:latin typeface="Calibri" pitchFamily="34" charset="0"/>
                <a:cs typeface="Calibri" pitchFamily="34" charset="0"/>
              </a:rPr>
              <a:t>Looking up a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value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can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be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done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by</a:t>
            </a:r>
            <a:r>
              <a:rPr lang="nl-NL" dirty="0">
                <a:latin typeface="Calibri" pitchFamily="34" charset="0"/>
                <a:cs typeface="Calibri" pitchFamily="34" charset="0"/>
              </a:rPr>
              <a:t> key </a:t>
            </a:r>
          </a:p>
          <a:p>
            <a:pPr marL="0" indent="0">
              <a:spcBef>
                <a:spcPts val="500"/>
              </a:spcBef>
              <a:buNone/>
            </a:pPr>
            <a:endParaRPr lang="nl-NL" u="sng" dirty="0"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nl-NL" u="sng" dirty="0">
                <a:latin typeface="Calibri" pitchFamily="34" charset="0"/>
                <a:cs typeface="Calibri" pitchFamily="34" charset="0"/>
              </a:rPr>
              <a:t>First </a:t>
            </a:r>
            <a:r>
              <a:rPr lang="nl-NL" u="sng" dirty="0" err="1">
                <a:latin typeface="Calibri" pitchFamily="34" charset="0"/>
                <a:cs typeface="Calibri" pitchFamily="34" charset="0"/>
              </a:rPr>
              <a:t>method</a:t>
            </a:r>
            <a:endParaRPr lang="nl-NL" u="sng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ts val="500"/>
              </a:spcBef>
            </a:pPr>
            <a:r>
              <a:rPr lang="nl-NL" dirty="0">
                <a:latin typeface="Calibri" pitchFamily="34" charset="0"/>
                <a:cs typeface="Calibri" pitchFamily="34" charset="0"/>
              </a:rPr>
              <a:t>The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key</a:t>
            </a:r>
            <a:r>
              <a:rPr lang="nl-NL" dirty="0">
                <a:latin typeface="Calibri" pitchFamily="34" charset="0"/>
                <a:cs typeface="Calibri" pitchFamily="34" charset="0"/>
              </a:rPr>
              <a:t> is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given</a:t>
            </a:r>
            <a:r>
              <a:rPr lang="nl-NL" dirty="0">
                <a:latin typeface="Calibri" pitchFamily="34" charset="0"/>
                <a:cs typeface="Calibri" pitchFamily="34" charset="0"/>
              </a:rPr>
              <a:t> 'as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an</a:t>
            </a:r>
            <a:r>
              <a:rPr lang="nl-NL" dirty="0">
                <a:latin typeface="Calibri" pitchFamily="34" charset="0"/>
                <a:cs typeface="Calibri" pitchFamily="34" charset="0"/>
              </a:rPr>
              <a:t> index' in square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brackets</a:t>
            </a:r>
            <a:endParaRPr lang="nl-NL" dirty="0">
              <a:latin typeface="Calibri" pitchFamily="34" charset="0"/>
              <a:cs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58EDF0-B55B-4418-A132-5DD410A7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graphicFrame>
        <p:nvGraphicFramePr>
          <p:cNvPr id="10" name="Tabel 4">
            <a:extLst>
              <a:ext uri="{FF2B5EF4-FFF2-40B4-BE49-F238E27FC236}">
                <a16:creationId xmlns:a16="http://schemas.microsoft.com/office/drawing/2014/main" id="{3F779A50-8460-4E4C-ABB2-E2D3A9E5C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59995"/>
              </p:ext>
            </p:extLst>
          </p:nvPr>
        </p:nvGraphicFramePr>
        <p:xfrm>
          <a:off x="9113616" y="3247390"/>
          <a:ext cx="273700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928">
                  <a:extLst>
                    <a:ext uri="{9D8B030D-6E8A-4147-A177-3AD203B41FA5}">
                      <a16:colId xmlns:a16="http://schemas.microsoft.com/office/drawing/2014/main" val="1922923403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931219576"/>
                    </a:ext>
                  </a:extLst>
                </a:gridCol>
              </a:tblGrid>
              <a:tr h="265112">
                <a:tc>
                  <a:txBody>
                    <a:bodyPr/>
                    <a:lstStyle/>
                    <a:p>
                      <a:r>
                        <a:rPr lang="nl-BE" sz="2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68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811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71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9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47636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798288-C006-4C22-B85E-2D68E335A2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F0B9C184-A837-488B-BCA6-58A200E27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880" y="3645658"/>
            <a:ext cx="7237879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letter t:'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letters[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2CE3BBC-82D9-466E-A20D-A7AFBFCC0C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77"/>
          <a:stretch/>
        </p:blipFill>
        <p:spPr>
          <a:xfrm>
            <a:off x="2483167" y="4690872"/>
            <a:ext cx="4533841" cy="6188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59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67"/>
    </mc:Choice>
    <mc:Fallback xmlns="">
      <p:transition spd="slow" advTm="49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72" x="2882900" y="3725863"/>
          <p14:tracePt t="14780" x="3354388" y="3197225"/>
          <p14:tracePt t="14788" x="3883025" y="2478088"/>
          <p14:tracePt t="14795" x="4402138" y="1851025"/>
          <p14:tracePt t="14803" x="4783138" y="1412875"/>
          <p14:tracePt t="14812" x="5080000" y="1139825"/>
          <p14:tracePt t="14819" x="5187950" y="1049338"/>
          <p14:tracePt t="14828" x="5260975" y="1008063"/>
          <p14:tracePt t="14835" x="5302250" y="982663"/>
          <p14:tracePt t="14845" x="5311775" y="982663"/>
          <p14:tracePt t="14861" x="5319713" y="982663"/>
          <p14:tracePt t="14867" x="5335588" y="992188"/>
          <p14:tracePt t="14876" x="5368925" y="1016000"/>
          <p14:tracePt t="14883" x="5402263" y="1065213"/>
          <p14:tracePt t="14892" x="5443538" y="1123950"/>
          <p14:tracePt t="14900" x="5459413" y="1157288"/>
          <p14:tracePt t="14909" x="5500688" y="1198563"/>
          <p14:tracePt t="14915" x="5541963" y="1255713"/>
          <p14:tracePt t="14925" x="5583238" y="1296988"/>
          <p14:tracePt t="14931" x="5624513" y="1346200"/>
          <p14:tracePt t="14945" x="5657850" y="1387475"/>
          <p14:tracePt t="14949" x="5683250" y="1404938"/>
          <p14:tracePt t="14956" x="5707063" y="1438275"/>
          <p14:tracePt t="14965" x="5781675" y="1487488"/>
          <p14:tracePt t="14971" x="5873750" y="1570038"/>
          <p14:tracePt t="14981" x="5972175" y="1619250"/>
          <p14:tracePt t="14987" x="6062663" y="1709738"/>
          <p14:tracePt t="14995" x="6129338" y="1768475"/>
          <p14:tracePt t="15003" x="6178550" y="1843088"/>
          <p14:tracePt t="15011" x="6178550" y="1866900"/>
          <p14:tracePt t="15021" x="6178550" y="1892300"/>
          <p14:tracePt t="15029" x="6178550" y="1908175"/>
          <p14:tracePt t="15035" x="6178550" y="1949450"/>
          <p14:tracePt t="15043" x="6178550" y="2032000"/>
          <p14:tracePt t="15052" x="6203950" y="2139950"/>
          <p14:tracePt t="15060" x="6253163" y="2230438"/>
          <p14:tracePt t="15067" x="6302375" y="2322513"/>
          <p14:tracePt t="15077" x="6376988" y="2405063"/>
          <p14:tracePt t="15083" x="6418263" y="2462213"/>
          <p14:tracePt t="15092" x="6467475" y="2511425"/>
          <p14:tracePt t="15099" x="6500813" y="2552700"/>
          <p14:tracePt t="15108" x="6508750" y="2552700"/>
          <p14:tracePt t="15131" x="6508750" y="2560638"/>
          <p14:tracePt t="15142" x="6508750" y="2586038"/>
          <p14:tracePt t="15147" x="6516688" y="2652713"/>
          <p14:tracePt t="15159" x="6542088" y="2743200"/>
          <p14:tracePt t="15163" x="6557963" y="2833688"/>
          <p14:tracePt t="15172" x="6583363" y="2933700"/>
          <p14:tracePt t="15179" x="6583363" y="3032125"/>
          <p14:tracePt t="15188" x="6583363" y="3122613"/>
          <p14:tracePt t="15195" x="6583363" y="3181350"/>
          <p14:tracePt t="15203" x="6567488" y="3222625"/>
          <p14:tracePt t="15211" x="6567488" y="3238500"/>
          <p14:tracePt t="15219" x="6542088" y="3255963"/>
          <p14:tracePt t="15227" x="6542088" y="3263900"/>
          <p14:tracePt t="15237" x="6542088" y="3289300"/>
          <p14:tracePt t="15243" x="6550025" y="3330575"/>
          <p14:tracePt t="15252" x="6567488" y="3371850"/>
          <p14:tracePt t="15260" x="6616700" y="3454400"/>
          <p14:tracePt t="15268" x="6650038" y="3544888"/>
          <p14:tracePt t="15275" x="6681788" y="3635375"/>
          <p14:tracePt t="15283" x="6707188" y="3717925"/>
          <p14:tracePt t="15292" x="6723063" y="3767138"/>
          <p14:tracePt t="15300" x="6732588" y="3792538"/>
          <p14:tracePt t="15388" x="6732588" y="3808413"/>
          <p14:tracePt t="15396" x="6732588" y="3817938"/>
          <p14:tracePt t="15404" x="6732588" y="3825875"/>
          <p14:tracePt t="15411" x="6732588" y="3849688"/>
          <p14:tracePt t="15491" x="6740525" y="3859213"/>
          <p14:tracePt t="15500" x="6748463" y="3859213"/>
          <p14:tracePt t="15507" x="6756400" y="3849688"/>
          <p14:tracePt t="15539" x="6756400" y="3841750"/>
          <p14:tracePt t="15549" x="6756400" y="3833813"/>
          <p14:tracePt t="15556" x="6756400" y="3825875"/>
          <p14:tracePt t="15565" x="6748463" y="3825875"/>
          <p14:tracePt t="15571" x="6732588" y="3817938"/>
          <p14:tracePt t="15578" x="6732588" y="3808413"/>
          <p14:tracePt t="15586" x="6723063" y="3808413"/>
          <p14:tracePt t="15595" x="6723063" y="3792538"/>
          <p14:tracePt t="15602" x="6723063" y="3776663"/>
          <p14:tracePt t="15610" x="6723063" y="3759200"/>
          <p14:tracePt t="15618" x="6723063" y="3743325"/>
          <p14:tracePt t="15634" x="6723063" y="3735388"/>
          <p14:tracePt t="15642" x="6723063" y="3709988"/>
          <p14:tracePt t="15691" x="6715125" y="3702050"/>
          <p14:tracePt t="15707" x="6707188" y="3694113"/>
          <p14:tracePt t="15722" x="6699250" y="3694113"/>
          <p14:tracePt t="15794" x="6691313" y="3694113"/>
          <p14:tracePt t="15842" x="6691313" y="3684588"/>
          <p14:tracePt t="15850" x="6691313" y="3676650"/>
          <p14:tracePt t="15882" x="6691313" y="3668713"/>
          <p14:tracePt t="15930" x="6681788" y="3668713"/>
          <p14:tracePt t="15938" x="6673850" y="3668713"/>
          <p14:tracePt t="15946" x="6657975" y="3676650"/>
          <p14:tracePt t="15955" x="6640513" y="3694113"/>
          <p14:tracePt t="15962" x="6624638" y="3709988"/>
          <p14:tracePt t="15971" x="6599238" y="3725863"/>
          <p14:tracePt t="15978" x="6591300" y="3743325"/>
          <p14:tracePt t="15986" x="6583363" y="3751263"/>
          <p14:tracePt t="15994" x="6575425" y="3759200"/>
          <p14:tracePt t="16002" x="6567488" y="3776663"/>
          <p14:tracePt t="16018" x="6567488" y="3784600"/>
          <p14:tracePt t="16042" x="6567488" y="3792538"/>
          <p14:tracePt t="16074" x="6567488" y="3800475"/>
          <p14:tracePt t="16082" x="6567488" y="3808413"/>
          <p14:tracePt t="16106" x="6583363" y="3817938"/>
          <p14:tracePt t="16114" x="6591300" y="3825875"/>
          <p14:tracePt t="16122" x="6599238" y="3825875"/>
          <p14:tracePt t="16130" x="6608763" y="3825875"/>
          <p14:tracePt t="16140" x="6616700" y="3833813"/>
          <p14:tracePt t="16146" x="6632575" y="3833813"/>
          <p14:tracePt t="16156" x="6657975" y="3833813"/>
          <p14:tracePt t="16162" x="6673850" y="3833813"/>
          <p14:tracePt t="16171" x="6691313" y="3825875"/>
          <p14:tracePt t="16178" x="6699250" y="3825875"/>
          <p14:tracePt t="16187" x="6715125" y="3825875"/>
          <p14:tracePt t="16194" x="6732588" y="3817938"/>
          <p14:tracePt t="16202" x="6740525" y="3817938"/>
          <p14:tracePt t="16211" x="6748463" y="3817938"/>
          <p14:tracePt t="16218" x="6756400" y="3817938"/>
          <p14:tracePt t="16227" x="6773863" y="3817938"/>
          <p14:tracePt t="16267" x="6781800" y="3817938"/>
          <p14:tracePt t="16306" x="6797675" y="3817938"/>
          <p14:tracePt t="16322" x="6805613" y="3817938"/>
          <p14:tracePt t="16331" x="6805613" y="3825875"/>
          <p14:tracePt t="16370" x="6823075" y="3825875"/>
          <p14:tracePt t="16387" x="6846888" y="3825875"/>
          <p14:tracePt t="16394" x="6880225" y="3825875"/>
          <p14:tracePt t="16402" x="6938963" y="3808413"/>
          <p14:tracePt t="16410" x="6988175" y="3792538"/>
          <p14:tracePt t="16418" x="7045325" y="3776663"/>
          <p14:tracePt t="16426" x="7096125" y="3751263"/>
          <p14:tracePt t="16435" x="7127875" y="3735388"/>
          <p14:tracePt t="16442" x="7153275" y="3725863"/>
          <p14:tracePt t="16450" x="7169150" y="3717925"/>
          <p14:tracePt t="16458" x="7169150" y="3709988"/>
          <p14:tracePt t="16484" x="7178675" y="3709988"/>
          <p14:tracePt t="16586" x="7194550" y="3709988"/>
          <p14:tracePt t="16596" x="7210425" y="3709988"/>
          <p14:tracePt t="16611" x="7219950" y="3709988"/>
          <p14:tracePt t="16618" x="7251700" y="3709988"/>
          <p14:tracePt t="16627" x="7251700" y="3717925"/>
          <p14:tracePt t="16642" x="7261225" y="3717925"/>
          <p14:tracePt t="16650" x="7269163" y="3717925"/>
          <p14:tracePt t="16666" x="7277100" y="3717925"/>
          <p14:tracePt t="16682" x="7292975" y="3717925"/>
          <p14:tracePt t="16690" x="7302500" y="3717925"/>
          <p14:tracePt t="16835" x="7285038" y="3717925"/>
          <p14:tracePt t="16843" x="7261225" y="3717925"/>
          <p14:tracePt t="16850" x="7235825" y="3717925"/>
          <p14:tracePt t="16858" x="7210425" y="3717925"/>
          <p14:tracePt t="16866" x="7186613" y="3725863"/>
          <p14:tracePt t="16874" x="7153275" y="3735388"/>
          <p14:tracePt t="16882" x="7137400" y="3743325"/>
          <p14:tracePt t="16890" x="7104063" y="3743325"/>
          <p14:tracePt t="16898" x="7078663" y="3751263"/>
          <p14:tracePt t="16908" x="7045325" y="3751263"/>
          <p14:tracePt t="16914" x="7013575" y="3759200"/>
          <p14:tracePt t="16923" x="6988175" y="3759200"/>
          <p14:tracePt t="16930" x="6972300" y="3759200"/>
          <p14:tracePt t="16939" x="6946900" y="3767138"/>
          <p14:tracePt t="16947" x="6913563" y="3776663"/>
          <p14:tracePt t="16955" x="6905625" y="3776663"/>
          <p14:tracePt t="16962" x="6897688" y="3784600"/>
          <p14:tracePt t="16978" x="6889750" y="3792538"/>
          <p14:tracePt t="17002" x="6913563" y="3792538"/>
          <p14:tracePt t="17010" x="6954838" y="3792538"/>
          <p14:tracePt t="17018" x="6988175" y="3792538"/>
          <p14:tracePt t="17026" x="7029450" y="3784600"/>
          <p14:tracePt t="17034" x="7054850" y="3776663"/>
          <p14:tracePt t="17042" x="7062788" y="3767138"/>
          <p14:tracePt t="17106" x="7029450" y="3767138"/>
          <p14:tracePt t="17115" x="6996113" y="3767138"/>
          <p14:tracePt t="17123" x="6954838" y="3776663"/>
          <p14:tracePt t="17130" x="6921500" y="3784600"/>
          <p14:tracePt t="17139" x="6897688" y="3792538"/>
          <p14:tracePt t="17147" x="6889750" y="3792538"/>
          <p14:tracePt t="17186" x="6913563" y="3792538"/>
          <p14:tracePt t="17194" x="6946900" y="3792538"/>
          <p14:tracePt t="17202" x="6972300" y="3792538"/>
          <p14:tracePt t="17210" x="7004050" y="3792538"/>
          <p14:tracePt t="17219" x="7013575" y="3792538"/>
          <p14:tracePt t="17226" x="7021513" y="3792538"/>
          <p14:tracePt t="17234" x="7037388" y="3792538"/>
          <p14:tracePt t="17282" x="7037388" y="3784600"/>
          <p14:tracePt t="17290" x="7021513" y="3784600"/>
          <p14:tracePt t="17306" x="7013575" y="3784600"/>
          <p14:tracePt t="17500" x="7004050" y="3784600"/>
          <p14:tracePt t="17564" x="6996113" y="3792538"/>
          <p14:tracePt t="17587" x="6988175" y="3800475"/>
          <p14:tracePt t="19315" x="7004050" y="3800475"/>
          <p14:tracePt t="19979" x="7004050" y="3808413"/>
          <p14:tracePt t="21500" x="6996113" y="3808413"/>
          <p14:tracePt t="21507" x="6988175" y="3800475"/>
          <p14:tracePt t="21555" x="6980238" y="3784600"/>
          <p14:tracePt t="21563" x="6972300" y="3784600"/>
          <p14:tracePt t="21581" x="6962775" y="3784600"/>
          <p14:tracePt t="21603" x="6946900" y="3784600"/>
          <p14:tracePt t="21611" x="6938963" y="3784600"/>
          <p14:tracePt t="21628" x="6921500" y="3784600"/>
          <p14:tracePt t="21636" x="6913563" y="3784600"/>
          <p14:tracePt t="21652" x="6897688" y="3784600"/>
          <p14:tracePt t="21659" x="6880225" y="3784600"/>
          <p14:tracePt t="21667" x="6856413" y="3784600"/>
          <p14:tracePt t="21683" x="6846888" y="3784600"/>
          <p14:tracePt t="21691" x="6831013" y="3784600"/>
          <p14:tracePt t="21699" x="6815138" y="3784600"/>
          <p14:tracePt t="21732" x="6805613" y="3784600"/>
          <p14:tracePt t="21899" x="6797675" y="3784600"/>
          <p14:tracePt t="21907" x="6789738" y="3784600"/>
          <p14:tracePt t="21915" x="6773863" y="3784600"/>
          <p14:tracePt t="21924" x="6723063" y="3792538"/>
          <p14:tracePt t="21943" x="6599238" y="3800475"/>
          <p14:tracePt t="21947" x="6542088" y="3817938"/>
          <p14:tracePt t="21955" x="6467475" y="3825875"/>
          <p14:tracePt t="21964" x="6410325" y="3833813"/>
          <p14:tracePt t="21972" x="6335713" y="3841750"/>
          <p14:tracePt t="21979" x="6302375" y="3841750"/>
          <p14:tracePt t="21988" x="6294438" y="3859213"/>
          <p14:tracePt t="22028" x="6302375" y="3859213"/>
          <p14:tracePt t="22044" x="6310313" y="3859213"/>
          <p14:tracePt t="22131" x="6318250" y="3859213"/>
          <p14:tracePt t="22139" x="6327775" y="3859213"/>
          <p14:tracePt t="22147" x="6343650" y="3859213"/>
          <p14:tracePt t="22156" x="6361113" y="3859213"/>
          <p14:tracePt t="22163" x="6384925" y="3859213"/>
          <p14:tracePt t="22172" x="6410325" y="3859213"/>
          <p14:tracePt t="22180" x="6434138" y="3859213"/>
          <p14:tracePt t="22188" x="6467475" y="3859213"/>
          <p14:tracePt t="22196" x="6484938" y="3841750"/>
          <p14:tracePt t="22205" x="6508750" y="3833813"/>
          <p14:tracePt t="22211" x="6526213" y="3825875"/>
          <p14:tracePt t="22269" x="6534150" y="3825875"/>
          <p14:tracePt t="22276" x="6550025" y="3817938"/>
          <p14:tracePt t="22284" x="6567488" y="3817938"/>
          <p14:tracePt t="22291" x="6583363" y="3817938"/>
          <p14:tracePt t="22300" x="6599238" y="3808413"/>
          <p14:tracePt t="22315" x="6616700" y="3808413"/>
          <p14:tracePt t="22323" x="6624638" y="3808413"/>
          <p14:tracePt t="22387" x="6624638" y="3800475"/>
          <p14:tracePt t="22395" x="6616700" y="3792538"/>
          <p14:tracePt t="22404" x="6567488" y="3792538"/>
          <p14:tracePt t="22411" x="6508750" y="3784600"/>
          <p14:tracePt t="22422" x="6451600" y="3784600"/>
          <p14:tracePt t="22428" x="6392863" y="3784600"/>
          <p14:tracePt t="22439" x="6351588" y="3784600"/>
          <p14:tracePt t="22443" x="6327775" y="3784600"/>
          <p14:tracePt t="22452" x="6294438" y="3784600"/>
          <p14:tracePt t="22459" x="6269038" y="3784600"/>
          <p14:tracePt t="22468" x="6261100" y="3776663"/>
          <p14:tracePt t="22475" x="6235700" y="3776663"/>
          <p14:tracePt t="22485" x="6219825" y="3767138"/>
          <p14:tracePt t="22492" x="6194425" y="3767138"/>
          <p14:tracePt t="22501" x="6170613" y="3767138"/>
          <p14:tracePt t="22507" x="6153150" y="3767138"/>
          <p14:tracePt t="22516" x="6145213" y="3767138"/>
          <p14:tracePt t="22523" x="6137275" y="3767138"/>
          <p14:tracePt t="22531" x="6121400" y="3767138"/>
          <p14:tracePt t="22539" x="6111875" y="3767138"/>
          <p14:tracePt t="22547" x="6103938" y="3767138"/>
          <p14:tracePt t="22555" x="6096000" y="3767138"/>
          <p14:tracePt t="22563" x="6088063" y="3767138"/>
          <p14:tracePt t="22596" x="6080125" y="3767138"/>
          <p14:tracePt t="22603" x="6070600" y="3767138"/>
          <p14:tracePt t="22612" x="6062663" y="3767138"/>
          <p14:tracePt t="22622" x="6038850" y="3767138"/>
          <p14:tracePt t="22627" x="6013450" y="3767138"/>
          <p14:tracePt t="22635" x="5980113" y="3767138"/>
          <p14:tracePt t="22643" x="5946775" y="3767138"/>
          <p14:tracePt t="22652" x="5905500" y="3776663"/>
          <p14:tracePt t="22659" x="5873750" y="3776663"/>
          <p14:tracePt t="22668" x="5830888" y="3776663"/>
          <p14:tracePt t="22675" x="5781675" y="3776663"/>
          <p14:tracePt t="22683" x="5740400" y="3776663"/>
          <p14:tracePt t="22691" x="5707063" y="3776663"/>
          <p14:tracePt t="22699" x="5649913" y="3776663"/>
          <p14:tracePt t="22707" x="5608638" y="3776663"/>
          <p14:tracePt t="22717" x="5583238" y="3776663"/>
          <p14:tracePt t="22723" x="5551488" y="3776663"/>
          <p14:tracePt t="22731" x="5534025" y="3776663"/>
          <p14:tracePt t="22739" x="5534025" y="3784600"/>
          <p14:tracePt t="22932" x="5541963" y="3784600"/>
          <p14:tracePt t="22939" x="5592763" y="3784600"/>
          <p14:tracePt t="22947" x="5649913" y="3784600"/>
          <p14:tracePt t="22955" x="5716588" y="3784600"/>
          <p14:tracePt t="22963" x="5781675" y="3784600"/>
          <p14:tracePt t="22972" x="5873750" y="3784600"/>
          <p14:tracePt t="22979" x="5946775" y="3784600"/>
          <p14:tracePt t="22989" x="6021388" y="3784600"/>
          <p14:tracePt t="22995" x="6111875" y="3784600"/>
          <p14:tracePt t="23006" x="6170613" y="3784600"/>
          <p14:tracePt t="23011" x="6227763" y="3784600"/>
          <p14:tracePt t="23022" x="6269038" y="3784600"/>
          <p14:tracePt t="23027" x="6276975" y="3784600"/>
          <p14:tracePt t="23037" x="6294438" y="3784600"/>
          <p14:tracePt t="23043" x="6310313" y="3784600"/>
          <p14:tracePt t="23052" x="6335713" y="3784600"/>
          <p14:tracePt t="23060" x="6361113" y="3784600"/>
          <p14:tracePt t="23067" x="6392863" y="3784600"/>
          <p14:tracePt t="23076" x="6426200" y="3784600"/>
          <p14:tracePt t="23083" x="6459538" y="3784600"/>
          <p14:tracePt t="23093" x="6484938" y="3784600"/>
          <p14:tracePt t="23099" x="6492875" y="3784600"/>
          <p14:tracePt t="23107" x="6500813" y="3784600"/>
          <p14:tracePt t="23115" x="6500813" y="3776663"/>
          <p14:tracePt t="23227" x="6508750" y="3776663"/>
          <p14:tracePt t="23237" x="6516688" y="3776663"/>
          <p14:tracePt t="23252" x="6534150" y="3776663"/>
          <p14:tracePt t="23259" x="6542088" y="3776663"/>
          <p14:tracePt t="23268" x="6567488" y="3767138"/>
          <p14:tracePt t="23275" x="6583363" y="3767138"/>
          <p14:tracePt t="23284" x="6608763" y="3759200"/>
          <p14:tracePt t="23292" x="6624638" y="3759200"/>
          <p14:tracePt t="23301" x="6640513" y="3759200"/>
          <p14:tracePt t="23307" x="6665913" y="3759200"/>
          <p14:tracePt t="23315" x="6681788" y="3759200"/>
          <p14:tracePt t="23322" x="6699250" y="3759200"/>
          <p14:tracePt t="23338" x="6707188" y="3759200"/>
          <p14:tracePt t="23364" x="6715125" y="3759200"/>
          <p14:tracePt t="23380" x="6723063" y="3759200"/>
          <p14:tracePt t="23389" x="6740525" y="3759200"/>
          <p14:tracePt t="23395" x="6764338" y="3759200"/>
          <p14:tracePt t="23404" x="6797675" y="3759200"/>
          <p14:tracePt t="23411" x="6831013" y="3759200"/>
          <p14:tracePt t="23422" x="6889750" y="3759200"/>
          <p14:tracePt t="23427" x="6931025" y="3759200"/>
          <p14:tracePt t="23440" x="6962775" y="3767138"/>
          <p14:tracePt t="23443" x="6988175" y="3767138"/>
          <p14:tracePt t="23484" x="7004050" y="3767138"/>
          <p14:tracePt t="23500" x="7013575" y="3767138"/>
          <p14:tracePt t="23572" x="7021513" y="3759200"/>
          <p14:tracePt t="23595" x="7021513" y="3751263"/>
          <p14:tracePt t="23611" x="7021513" y="3743325"/>
          <p14:tracePt t="23620" x="7021513" y="3735388"/>
          <p14:tracePt t="23627" x="7021513" y="3725863"/>
          <p14:tracePt t="23644" x="7021513" y="3717925"/>
          <p14:tracePt t="23660" x="7021513" y="3709988"/>
          <p14:tracePt t="23668" x="7021513" y="3702050"/>
          <p14:tracePt t="23684" x="7004050" y="3702050"/>
          <p14:tracePt t="23691" x="6980238" y="3702050"/>
          <p14:tracePt t="23700" x="6954838" y="3702050"/>
          <p14:tracePt t="23708" x="6938963" y="3702050"/>
          <p14:tracePt t="23716" x="6931025" y="3709988"/>
          <p14:tracePt t="23723" x="6921500" y="3717925"/>
          <p14:tracePt t="23731" x="6913563" y="3735388"/>
          <p14:tracePt t="23749" x="6913563" y="3751263"/>
          <p14:tracePt t="23796" x="6921500" y="3751263"/>
          <p14:tracePt t="23812" x="6931025" y="3751263"/>
          <p14:tracePt t="24028" x="6938963" y="3751263"/>
          <p14:tracePt t="24115" x="6946900" y="3751263"/>
          <p14:tracePt t="24172" x="6954838" y="3751263"/>
          <p14:tracePt t="24187" x="6972300" y="3751263"/>
          <p14:tracePt t="24204" x="6980238" y="3759200"/>
          <p14:tracePt t="24210" x="6996113" y="3759200"/>
          <p14:tracePt t="24219" x="7013575" y="3776663"/>
          <p14:tracePt t="24227" x="7029450" y="3784600"/>
          <p14:tracePt t="27500" x="7037388" y="3784600"/>
          <p14:tracePt t="29075" x="7029450" y="3784600"/>
          <p14:tracePt t="29083" x="7021513" y="3784600"/>
          <p14:tracePt t="29091" x="7004050" y="3784600"/>
          <p14:tracePt t="29100" x="6996113" y="3784600"/>
          <p14:tracePt t="29109" x="6988175" y="3784600"/>
          <p14:tracePt t="29116" x="6980238" y="3784600"/>
          <p14:tracePt t="29124" x="6972300" y="3784600"/>
          <p14:tracePt t="29155" x="6962775" y="3784600"/>
          <p14:tracePt t="29179" x="6954838" y="3784600"/>
          <p14:tracePt t="29219" x="6946900" y="3784600"/>
          <p14:tracePt t="30539" x="6938963" y="3784600"/>
          <p14:tracePt t="30548" x="6921500" y="3784600"/>
          <p14:tracePt t="30555" x="6905625" y="3784600"/>
          <p14:tracePt t="30564" x="6889750" y="3784600"/>
          <p14:tracePt t="30571" x="6864350" y="3784600"/>
          <p14:tracePt t="30579" x="6838950" y="3784600"/>
          <p14:tracePt t="30587" x="6805613" y="3784600"/>
          <p14:tracePt t="30595" x="6732588" y="3784600"/>
          <p14:tracePt t="30603" x="6665913" y="3776663"/>
          <p14:tracePt t="30611" x="6599238" y="3776663"/>
          <p14:tracePt t="30620" x="6575425" y="3776663"/>
          <p14:tracePt t="30627" x="6550025" y="3776663"/>
          <p14:tracePt t="30637" x="6534150" y="3776663"/>
          <p14:tracePt t="30643" x="6492875" y="3776663"/>
          <p14:tracePt t="30652" x="6426200" y="3776663"/>
          <p14:tracePt t="30660" x="6369050" y="3767138"/>
          <p14:tracePt t="30668" x="6335713" y="3751263"/>
          <p14:tracePt t="30675" x="6286500" y="3751263"/>
          <p14:tracePt t="30684" x="6253163" y="3751263"/>
          <p14:tracePt t="30691" x="6219825" y="3751263"/>
          <p14:tracePt t="30703" x="6194425" y="3751263"/>
          <p14:tracePt t="30708" x="6162675" y="3751263"/>
          <p14:tracePt t="30718" x="6145213" y="3751263"/>
          <p14:tracePt t="30723" x="6129338" y="3751263"/>
          <p14:tracePt t="30732" x="6121400" y="3751263"/>
          <p14:tracePt t="30820" x="6111875" y="3751263"/>
          <p14:tracePt t="30844" x="6103938" y="3751263"/>
          <p14:tracePt t="30868" x="6088063" y="3751263"/>
          <p14:tracePt t="30874" x="6080125" y="3751263"/>
          <p14:tracePt t="30882" x="6062663" y="3751263"/>
          <p14:tracePt t="30891" x="6054725" y="3751263"/>
          <p14:tracePt t="30907" x="6038850" y="3759200"/>
          <p14:tracePt t="30916" x="6029325" y="3759200"/>
          <p14:tracePt t="31051" x="6062663" y="3759200"/>
          <p14:tracePt t="31060" x="6103938" y="3759200"/>
          <p14:tracePt t="31067" x="6170613" y="3759200"/>
          <p14:tracePt t="31076" x="6235700" y="3759200"/>
          <p14:tracePt t="31084" x="6302375" y="3759200"/>
          <p14:tracePt t="31091" x="6384925" y="3759200"/>
          <p14:tracePt t="31101" x="6459538" y="3759200"/>
          <p14:tracePt t="31108" x="6534150" y="3759200"/>
          <p14:tracePt t="31118" x="6591300" y="3759200"/>
          <p14:tracePt t="31124" x="6616700" y="3759200"/>
          <p14:tracePt t="31132" x="6624638" y="3759200"/>
          <p14:tracePt t="31188" x="6632575" y="3759200"/>
          <p14:tracePt t="31195" x="6650038" y="3776663"/>
          <p14:tracePt t="31203" x="6673850" y="3776663"/>
          <p14:tracePt t="31211" x="6691313" y="3784600"/>
          <p14:tracePt t="31220" x="6715125" y="3784600"/>
          <p14:tracePt t="31228" x="6723063" y="3784600"/>
          <p14:tracePt t="31237" x="6732588" y="3784600"/>
          <p14:tracePt t="31243" x="6740525" y="3784600"/>
          <p14:tracePt t="31307" x="6748463" y="3784600"/>
          <p14:tracePt t="31317" x="6764338" y="3784600"/>
          <p14:tracePt t="31322" x="6789738" y="3784600"/>
          <p14:tracePt t="31332" x="6823075" y="3784600"/>
          <p14:tracePt t="31339" x="6831013" y="3784600"/>
          <p14:tracePt t="31348" x="6838950" y="3784600"/>
          <p14:tracePt t="31355" x="6856413" y="3784600"/>
          <p14:tracePt t="31380" x="6872288" y="3784600"/>
          <p14:tracePt t="31387" x="6880225" y="3784600"/>
          <p14:tracePt t="31395" x="6889750" y="3784600"/>
          <p14:tracePt t="31403" x="6897688" y="3784600"/>
          <p14:tracePt t="31411" x="6905625" y="3784600"/>
          <p14:tracePt t="31419" x="6913563" y="3784600"/>
          <p14:tracePt t="31427" x="6931025" y="3784600"/>
          <p14:tracePt t="31436" x="6938963" y="3784600"/>
          <p14:tracePt t="31443" x="6962775" y="3784600"/>
          <p14:tracePt t="31450" x="6980238" y="3784600"/>
          <p14:tracePt t="31459" x="6988175" y="3784600"/>
          <p14:tracePt t="31467" x="6996113" y="3784600"/>
          <p14:tracePt t="31474" x="7013575" y="3784600"/>
          <p14:tracePt t="31675" x="7021513" y="3784600"/>
          <p14:tracePt t="31810" x="7021513" y="3776663"/>
          <p14:tracePt t="31826" x="7021513" y="3767138"/>
          <p14:tracePt t="31834" x="7021513" y="3759200"/>
          <p14:tracePt t="31858" x="7004050" y="3759200"/>
          <p14:tracePt t="31866" x="6996113" y="3759200"/>
          <p14:tracePt t="31882" x="6980238" y="3759200"/>
          <p14:tracePt t="31890" x="6962775" y="3759200"/>
          <p14:tracePt t="31906" x="6946900" y="3759200"/>
          <p14:tracePt t="31914" x="6931025" y="3776663"/>
          <p14:tracePt t="31922" x="6921500" y="3792538"/>
          <p14:tracePt t="31929" x="6905625" y="3808413"/>
          <p14:tracePt t="31938" x="6897688" y="3825875"/>
          <p14:tracePt t="31949" x="6889750" y="3833813"/>
          <p14:tracePt t="31954" x="6880225" y="3841750"/>
          <p14:tracePt t="31962" x="6880225" y="3849688"/>
          <p14:tracePt t="31970" x="6880225" y="3859213"/>
          <p14:tracePt t="31978" x="6880225" y="3867150"/>
          <p14:tracePt t="31986" x="6880225" y="3875088"/>
          <p14:tracePt t="31994" x="6905625" y="3883025"/>
          <p14:tracePt t="32002" x="6921500" y="3883025"/>
          <p14:tracePt t="32010" x="6954838" y="3883025"/>
          <p14:tracePt t="32018" x="7004050" y="3883025"/>
          <p14:tracePt t="32026" x="7045325" y="3883025"/>
          <p14:tracePt t="32034" x="7070725" y="3883025"/>
          <p14:tracePt t="32042" x="7096125" y="3883025"/>
          <p14:tracePt t="32050" x="7112000" y="3867150"/>
          <p14:tracePt t="32067" x="7119938" y="3859213"/>
          <p14:tracePt t="32090" x="7119938" y="3849688"/>
          <p14:tracePt t="32106" x="7119938" y="3841750"/>
          <p14:tracePt t="32115" x="7112000" y="3833813"/>
          <p14:tracePt t="32122" x="7096125" y="3833813"/>
          <p14:tracePt t="32130" x="7078663" y="3817938"/>
          <p14:tracePt t="32138" x="7054850" y="3817938"/>
          <p14:tracePt t="32146" x="7029450" y="3817938"/>
          <p14:tracePt t="32154" x="7013575" y="3817938"/>
          <p14:tracePt t="32162" x="6996113" y="3817938"/>
          <p14:tracePt t="32170" x="6988175" y="3817938"/>
          <p14:tracePt t="32186" x="6980238" y="3817938"/>
          <p14:tracePt t="32194" x="6972300" y="3817938"/>
          <p14:tracePt t="32234" x="6972300" y="3833813"/>
          <p14:tracePt t="32314" x="6988175" y="3833813"/>
          <p14:tracePt t="33291" x="6962775" y="3833813"/>
          <p14:tracePt t="33298" x="6946900" y="3833813"/>
          <p14:tracePt t="33306" x="6921500" y="3833813"/>
          <p14:tracePt t="33314" x="6889750" y="3833813"/>
          <p14:tracePt t="33323" x="6823075" y="3849688"/>
          <p14:tracePt t="33330" x="6723063" y="3849688"/>
          <p14:tracePt t="33338" x="6591300" y="3849688"/>
          <p14:tracePt t="33346" x="6426200" y="3859213"/>
          <p14:tracePt t="33354" x="6276975" y="3890963"/>
          <p14:tracePt t="33364" x="6170613" y="3900488"/>
          <p14:tracePt t="33371" x="6029325" y="3924300"/>
          <p14:tracePt t="33379" x="5765800" y="3965575"/>
          <p14:tracePt t="33387" x="5534025" y="3990975"/>
          <p14:tracePt t="33395" x="5360988" y="4024313"/>
          <p14:tracePt t="33403" x="5146675" y="4048125"/>
          <p14:tracePt t="33411" x="4922838" y="4098925"/>
          <p14:tracePt t="33419" x="4749800" y="4140200"/>
          <p14:tracePt t="33426" x="4600575" y="4156075"/>
          <p14:tracePt t="33434" x="4484688" y="4164013"/>
          <p14:tracePt t="33443" x="4378325" y="4205288"/>
          <p14:tracePt t="33451" x="4262438" y="4238625"/>
          <p14:tracePt t="33459" x="4105275" y="4287838"/>
          <p14:tracePt t="33468" x="3973513" y="4321175"/>
          <p14:tracePt t="33474" x="3914775" y="4354513"/>
          <p14:tracePt t="33484" x="3865563" y="4395788"/>
          <p14:tracePt t="33490" x="3790950" y="4429125"/>
          <p14:tracePt t="33499" x="3725863" y="4452938"/>
          <p14:tracePt t="33506" x="3692525" y="4478338"/>
          <p14:tracePt t="33515" x="3659188" y="4503738"/>
          <p14:tracePt t="33523" x="3643313" y="4503738"/>
          <p14:tracePt t="33532" x="3633788" y="4519613"/>
          <p14:tracePt t="33539" x="3625850" y="4527550"/>
          <p14:tracePt t="33548" x="3625850" y="4535488"/>
          <p14:tracePt t="33555" x="3625850" y="4560888"/>
          <p14:tracePt t="33563" x="3625850" y="4586288"/>
          <p14:tracePt t="33570" x="3609975" y="4618038"/>
          <p14:tracePt t="33579" x="3592513" y="4635500"/>
          <p14:tracePt t="33587" x="3551238" y="4684713"/>
          <p14:tracePt t="33595" x="3519488" y="4710113"/>
          <p14:tracePt t="33602" x="3444875" y="4751388"/>
          <p14:tracePt t="33611" x="3378200" y="4775200"/>
          <p14:tracePt t="33618" x="3313113" y="4800600"/>
          <p14:tracePt t="33626" x="3221038" y="4841875"/>
          <p14:tracePt t="33634" x="3114675" y="4883150"/>
          <p14:tracePt t="33642" x="3014663" y="4924425"/>
          <p14:tracePt t="33650" x="2932113" y="4949825"/>
          <p14:tracePt t="33658" x="2857500" y="4983163"/>
          <p14:tracePt t="33666" x="2782888" y="5024438"/>
          <p14:tracePt t="33674" x="2751138" y="5032375"/>
          <p14:tracePt t="33684" x="2725738" y="5056188"/>
          <p14:tracePt t="33699" x="2725738" y="5073650"/>
          <p14:tracePt t="33706" x="2725738" y="5081588"/>
          <p14:tracePt t="33723" x="2725738" y="5097463"/>
          <p14:tracePt t="33739" x="2725738" y="5106988"/>
          <p14:tracePt t="33810" x="2733675" y="5106988"/>
          <p14:tracePt t="33827" x="2741613" y="5106988"/>
          <p14:tracePt t="33835" x="2759075" y="5106988"/>
          <p14:tracePt t="33858" x="2767013" y="5106988"/>
          <p14:tracePt t="33891" x="2774950" y="5106988"/>
          <p14:tracePt t="33907" x="2792413" y="5114925"/>
          <p14:tracePt t="33914" x="2808288" y="5164138"/>
          <p14:tracePt t="33922" x="2833688" y="5189538"/>
          <p14:tracePt t="33930" x="2857500" y="5246688"/>
          <p14:tracePt t="33938" x="2874963" y="5287963"/>
          <p14:tracePt t="33947" x="2908300" y="5329238"/>
          <p14:tracePt t="33954" x="2916238" y="5346700"/>
          <p14:tracePt t="33963" x="2949575" y="5378450"/>
          <p14:tracePt t="33970" x="2949575" y="5395913"/>
          <p14:tracePt t="33978" x="2973388" y="5411788"/>
          <p14:tracePt t="33986" x="2981325" y="5419725"/>
          <p14:tracePt t="33994" x="2990850" y="5437188"/>
          <p14:tracePt t="34010" x="2998788" y="5437188"/>
          <p14:tracePt t="34018" x="3006725" y="5437188"/>
          <p14:tracePt t="34026" x="3014663" y="5437188"/>
          <p14:tracePt t="34042" x="3022600" y="5437188"/>
          <p14:tracePt t="34050" x="3032125" y="5437188"/>
          <p14:tracePt t="34058" x="3048000" y="5437188"/>
          <p14:tracePt t="34066" x="3081338" y="5429250"/>
          <p14:tracePt t="34074" x="3097213" y="5419725"/>
          <p14:tracePt t="34082" x="3114675" y="5419725"/>
          <p14:tracePt t="34090" x="3138488" y="5395913"/>
          <p14:tracePt t="34098" x="3155950" y="5387975"/>
          <p14:tracePt t="34106" x="3171825" y="5378450"/>
          <p14:tracePt t="34114" x="3179763" y="5362575"/>
          <p14:tracePt t="34122" x="3187700" y="5362575"/>
          <p14:tracePt t="34131" x="3187700" y="5346700"/>
          <p14:tracePt t="34138" x="3205163" y="5337175"/>
          <p14:tracePt t="34147" x="3205163" y="5321300"/>
          <p14:tracePt t="34154" x="3213100" y="5303838"/>
          <p14:tracePt t="34162" x="3213100" y="5287963"/>
          <p14:tracePt t="34170" x="3213100" y="5262563"/>
          <p14:tracePt t="34179" x="3213100" y="5230813"/>
          <p14:tracePt t="34187" x="3197225" y="5213350"/>
          <p14:tracePt t="34194" x="3179763" y="5180013"/>
          <p14:tracePt t="34202" x="3163888" y="5172075"/>
          <p14:tracePt t="34210" x="3163888" y="5156200"/>
          <p14:tracePt t="34218" x="3155950" y="5122863"/>
          <p14:tracePt t="34226" x="3138488" y="5106988"/>
          <p14:tracePt t="34242" x="3138488" y="5097463"/>
          <p14:tracePt t="34250" x="3130550" y="5097463"/>
          <p14:tracePt t="34258" x="3122613" y="5081588"/>
          <p14:tracePt t="34265" x="3122613" y="5065713"/>
          <p14:tracePt t="34274" x="3114675" y="5056188"/>
          <p14:tracePt t="34290" x="3114675" y="5048250"/>
          <p14:tracePt t="34298" x="3105150" y="5040313"/>
          <p14:tracePt t="34306" x="3089275" y="5032375"/>
          <p14:tracePt t="34315" x="3063875" y="5032375"/>
          <p14:tracePt t="34322" x="3055938" y="5032375"/>
          <p14:tracePt t="34330" x="3032125" y="5032375"/>
          <p14:tracePt t="34338" x="2998788" y="5032375"/>
          <p14:tracePt t="34347" x="2981325" y="5032375"/>
          <p14:tracePt t="34354" x="2957513" y="5032375"/>
          <p14:tracePt t="34362" x="2924175" y="5032375"/>
          <p14:tracePt t="34370" x="2898775" y="5032375"/>
          <p14:tracePt t="34378" x="2874963" y="5032375"/>
          <p14:tracePt t="34386" x="2857500" y="5032375"/>
          <p14:tracePt t="34395" x="2849563" y="5040313"/>
          <p14:tracePt t="34402" x="2841625" y="5040313"/>
          <p14:tracePt t="34418" x="2841625" y="5048250"/>
          <p14:tracePt t="34426" x="2833688" y="5065713"/>
          <p14:tracePt t="34434" x="2825750" y="5089525"/>
          <p14:tracePt t="34442" x="2816225" y="5097463"/>
          <p14:tracePt t="34450" x="2800350" y="5122863"/>
          <p14:tracePt t="34458" x="2800350" y="5138738"/>
          <p14:tracePt t="34467" x="2800350" y="5156200"/>
          <p14:tracePt t="34474" x="2782888" y="5172075"/>
          <p14:tracePt t="34482" x="2782888" y="5180013"/>
          <p14:tracePt t="34491" x="2782888" y="5197475"/>
          <p14:tracePt t="34499" x="2782888" y="5213350"/>
          <p14:tracePt t="34506" x="2782888" y="5221288"/>
          <p14:tracePt t="34515" x="2782888" y="5238750"/>
          <p14:tracePt t="34522" x="2782888" y="5254625"/>
          <p14:tracePt t="34531" x="2782888" y="5280025"/>
          <p14:tracePt t="34538" x="2782888" y="5295900"/>
          <p14:tracePt t="34547" x="2782888" y="5313363"/>
          <p14:tracePt t="34554" x="2792413" y="5329238"/>
          <p14:tracePt t="34562" x="2808288" y="5346700"/>
          <p14:tracePt t="34570" x="2825750" y="5370513"/>
          <p14:tracePt t="34578" x="2841625" y="5387975"/>
          <p14:tracePt t="34586" x="2857500" y="5395913"/>
          <p14:tracePt t="34594" x="2867025" y="5411788"/>
          <p14:tracePt t="34602" x="2890838" y="5419725"/>
          <p14:tracePt t="34610" x="2908300" y="5429250"/>
          <p14:tracePt t="34619" x="2924175" y="5437188"/>
          <p14:tracePt t="34626" x="2932113" y="5445125"/>
          <p14:tracePt t="34634" x="2957513" y="5453063"/>
          <p14:tracePt t="34642" x="2965450" y="5461000"/>
          <p14:tracePt t="34650" x="2981325" y="5461000"/>
          <p14:tracePt t="34658" x="2998788" y="5461000"/>
          <p14:tracePt t="34666" x="3022600" y="5470525"/>
          <p14:tracePt t="34674" x="3048000" y="5470525"/>
          <p14:tracePt t="34682" x="3063875" y="5470525"/>
          <p14:tracePt t="34690" x="3089275" y="5470525"/>
          <p14:tracePt t="34698" x="3122613" y="5470525"/>
          <p14:tracePt t="34706" x="3163888" y="5470525"/>
          <p14:tracePt t="34714" x="3197225" y="5470525"/>
          <p14:tracePt t="34722" x="3228975" y="5470525"/>
          <p14:tracePt t="34730" x="3254375" y="5470525"/>
          <p14:tracePt t="34739" x="3262313" y="5470525"/>
          <p14:tracePt t="34747" x="3270250" y="5470525"/>
          <p14:tracePt t="34763" x="3279775" y="5470525"/>
          <p14:tracePt t="34778" x="3279775" y="5461000"/>
          <p14:tracePt t="34786" x="3287713" y="5453063"/>
          <p14:tracePt t="34795" x="3303588" y="5429250"/>
          <p14:tracePt t="34802" x="3313113" y="5429250"/>
          <p14:tracePt t="34811" x="3321050" y="5411788"/>
          <p14:tracePt t="34818" x="3328988" y="5403850"/>
          <p14:tracePt t="34826" x="3328988" y="5387975"/>
          <p14:tracePt t="34834" x="3336925" y="5387975"/>
          <p14:tracePt t="34842" x="3336925" y="5378450"/>
          <p14:tracePt t="34850" x="3336925" y="5370513"/>
          <p14:tracePt t="34860" x="3336925" y="5362575"/>
          <p14:tracePt t="34875" x="3336925" y="5346700"/>
          <p14:tracePt t="34882" x="3336925" y="5329238"/>
          <p14:tracePt t="34890" x="3344863" y="5321300"/>
          <p14:tracePt t="34898" x="3344863" y="5295900"/>
          <p14:tracePt t="34906" x="3344863" y="5280025"/>
          <p14:tracePt t="34915" x="3362325" y="5246688"/>
          <p14:tracePt t="34932" x="3378200" y="5205413"/>
          <p14:tracePt t="34938" x="3395663" y="5197475"/>
          <p14:tracePt t="34970" x="3395663" y="5180013"/>
          <p14:tracePt t="35042" x="3395663" y="5172075"/>
          <p14:tracePt t="35050" x="3386138" y="5172075"/>
          <p14:tracePt t="35074" x="3378200" y="5164138"/>
          <p14:tracePt t="35138" x="3370263" y="5164138"/>
          <p14:tracePt t="35443" x="3354388" y="5164138"/>
          <p14:tracePt t="35484" x="3344863" y="5156200"/>
          <p14:tracePt t="35635" x="3344863" y="5148263"/>
          <p14:tracePt t="35643" x="3344863" y="5138738"/>
          <p14:tracePt t="35651" x="3344863" y="5130800"/>
          <p14:tracePt t="35659" x="3344863" y="5122863"/>
          <p14:tracePt t="35667" x="3344863" y="5114925"/>
          <p14:tracePt t="35676" x="3344863" y="5106988"/>
          <p14:tracePt t="35683" x="3344863" y="5089525"/>
          <p14:tracePt t="35691" x="3344863" y="5065713"/>
          <p14:tracePt t="35700" x="3386138" y="5024438"/>
          <p14:tracePt t="35708" x="3444875" y="4983163"/>
          <p14:tracePt t="35716" x="3535363" y="4924425"/>
          <p14:tracePt t="35723" x="3633788" y="4849813"/>
          <p14:tracePt t="35732" x="3725863" y="4792663"/>
          <p14:tracePt t="35740" x="3924300" y="4684713"/>
          <p14:tracePt t="35749" x="4071938" y="4618038"/>
          <p14:tracePt t="35755" x="4213225" y="4560888"/>
          <p14:tracePt t="35766" x="4319588" y="4503738"/>
          <p14:tracePt t="35771" x="4411663" y="4462463"/>
          <p14:tracePt t="35782" x="4502150" y="4421188"/>
          <p14:tracePt t="35787" x="4576763" y="4403725"/>
          <p14:tracePt t="35797" x="4641850" y="4379913"/>
          <p14:tracePt t="35805" x="4700588" y="4370388"/>
          <p14:tracePt t="35811" x="4757738" y="4338638"/>
          <p14:tracePt t="35821" x="4814888" y="4321175"/>
          <p14:tracePt t="35827" x="4857750" y="4313238"/>
          <p14:tracePt t="35837" x="4881563" y="4305300"/>
          <p14:tracePt t="35844" x="4914900" y="4297363"/>
          <p14:tracePt t="35851" x="4964113" y="4271963"/>
          <p14:tracePt t="35859" x="4981575" y="4264025"/>
          <p14:tracePt t="35866" x="5005388" y="4254500"/>
          <p14:tracePt t="35874" x="5022850" y="4254500"/>
          <p14:tracePt t="35899" x="5030788" y="4254500"/>
          <p14:tracePt t="35922" x="5038725" y="4254500"/>
          <p14:tracePt t="35962" x="5046663" y="4246563"/>
          <p14:tracePt t="35987" x="5046663" y="4238625"/>
          <p14:tracePt t="35994" x="5054600" y="4238625"/>
          <p14:tracePt t="36003" x="5064125" y="4230688"/>
          <p14:tracePt t="36010" x="5072063" y="4213225"/>
          <p14:tracePt t="36019" x="5080000" y="4205288"/>
          <p14:tracePt t="36026" x="5105400" y="4181475"/>
          <p14:tracePt t="36034" x="5137150" y="4140200"/>
          <p14:tracePt t="36043" x="5146675" y="4114800"/>
          <p14:tracePt t="36051" x="5170488" y="4089400"/>
          <p14:tracePt t="36058" x="5178425" y="4065588"/>
          <p14:tracePt t="36067" x="5178425" y="4048125"/>
          <p14:tracePt t="36075" x="5195888" y="4032250"/>
          <p14:tracePt t="36114" x="5203825" y="4024313"/>
          <p14:tracePt t="36194" x="5211763" y="4024313"/>
          <p14:tracePt t="36203" x="5219700" y="4024313"/>
          <p14:tracePt t="36211" x="5245100" y="4024313"/>
          <p14:tracePt t="36219" x="5294313" y="4032250"/>
          <p14:tracePt t="36226" x="5335588" y="4032250"/>
          <p14:tracePt t="36235" x="5402263" y="4032250"/>
          <p14:tracePt t="36243" x="5459413" y="4032250"/>
          <p14:tracePt t="36251" x="5526088" y="4032250"/>
          <p14:tracePt t="36259" x="5583238" y="4032250"/>
          <p14:tracePt t="36267" x="5616575" y="4032250"/>
          <p14:tracePt t="36278" x="5683250" y="4032250"/>
          <p14:tracePt t="36282" x="5724525" y="4032250"/>
          <p14:tracePt t="36290" x="5773738" y="4032250"/>
          <p14:tracePt t="36298" x="5848350" y="4032250"/>
          <p14:tracePt t="36314" x="5930900" y="4032250"/>
          <p14:tracePt t="36317" x="6013450" y="4032250"/>
          <p14:tracePt t="36321" x="6103938" y="4032250"/>
          <p14:tracePt t="36330" x="6203950" y="4032250"/>
          <p14:tracePt t="36338" x="6276975" y="4032250"/>
          <p14:tracePt t="36451" x="7078663" y="4032250"/>
          <p14:tracePt t="36458" x="7112000" y="4032250"/>
          <p14:tracePt t="36465" x="7145338" y="4032250"/>
          <p14:tracePt t="36473" x="7153275" y="4032250"/>
          <p14:tracePt t="36482" x="7161213" y="4032250"/>
          <p14:tracePt t="36489" x="7178675" y="4032250"/>
          <p14:tracePt t="36498" x="7194550" y="4032250"/>
          <p14:tracePt t="36505" x="7202488" y="4032250"/>
          <p14:tracePt t="36514" x="7227888" y="4024313"/>
          <p14:tracePt t="36521" x="7251700" y="4016375"/>
          <p14:tracePt t="36530" x="7285038" y="4006850"/>
          <p14:tracePt t="36537" x="7359650" y="3998913"/>
          <p14:tracePt t="36545" x="7442200" y="3983038"/>
          <p14:tracePt t="36554" x="7500938" y="3975100"/>
          <p14:tracePt t="36562" x="7558088" y="3965575"/>
          <p14:tracePt t="36570" x="7591425" y="3965575"/>
          <p14:tracePt t="36578" x="7607300" y="3957638"/>
          <p14:tracePt t="36586" x="7615238" y="3957638"/>
          <p14:tracePt t="36602" x="7624763" y="3957638"/>
          <p14:tracePt t="36618" x="7632700" y="3957638"/>
          <p14:tracePt t="36626" x="7640638" y="3949700"/>
          <p14:tracePt t="36642" x="7648575" y="3941763"/>
          <p14:tracePt t="36755" x="7632700" y="3941763"/>
          <p14:tracePt t="36763" x="7615238" y="3941763"/>
          <p14:tracePt t="36771" x="7558088" y="3941763"/>
          <p14:tracePt t="36780" x="7500938" y="3949700"/>
          <p14:tracePt t="36787" x="7408863" y="3949700"/>
          <p14:tracePt t="36795" x="7326313" y="3949700"/>
          <p14:tracePt t="36802" x="7210425" y="3949700"/>
          <p14:tracePt t="36810" x="7096125" y="3949700"/>
          <p14:tracePt t="36818" x="6988175" y="3949700"/>
          <p14:tracePt t="36827" x="6905625" y="3949700"/>
          <p14:tracePt t="36834" x="6838950" y="3949700"/>
          <p14:tracePt t="36842" x="6797675" y="3949700"/>
          <p14:tracePt t="36851" x="6764338" y="3949700"/>
          <p14:tracePt t="36858" x="6740525" y="3949700"/>
          <p14:tracePt t="36866" x="6707188" y="3949700"/>
          <p14:tracePt t="36874" x="6673850" y="3949700"/>
          <p14:tracePt t="36882" x="6640513" y="3949700"/>
          <p14:tracePt t="36891" x="6575425" y="3949700"/>
          <p14:tracePt t="36898" x="6508750" y="3949700"/>
          <p14:tracePt t="36907" x="6426200" y="3949700"/>
          <p14:tracePt t="36914" x="6351588" y="3949700"/>
          <p14:tracePt t="36923" x="6261100" y="3949700"/>
          <p14:tracePt t="36932" x="6162675" y="3949700"/>
          <p14:tracePt t="36938" x="6080125" y="3949700"/>
          <p14:tracePt t="36947" x="6046788" y="3949700"/>
          <p14:tracePt t="36954" x="5964238" y="3949700"/>
          <p14:tracePt t="36963" x="5922963" y="3949700"/>
          <p14:tracePt t="36970" x="5873750" y="3949700"/>
          <p14:tracePt t="36979" x="5840413" y="3949700"/>
          <p14:tracePt t="36987" x="5815013" y="3949700"/>
          <p14:tracePt t="36994" x="5781675" y="3949700"/>
          <p14:tracePt t="37003" x="5757863" y="3949700"/>
          <p14:tracePt t="37010" x="5732463" y="3949700"/>
          <p14:tracePt t="37019" x="5724525" y="3949700"/>
          <p14:tracePt t="37180" x="5740400" y="3949700"/>
          <p14:tracePt t="37188" x="5781675" y="3949700"/>
          <p14:tracePt t="37196" x="5815013" y="3949700"/>
          <p14:tracePt t="37205" x="5848350" y="3949700"/>
          <p14:tracePt t="37212" x="5881688" y="3949700"/>
          <p14:tracePt t="37219" x="5897563" y="3949700"/>
          <p14:tracePt t="37228" x="5946775" y="3949700"/>
          <p14:tracePt t="37235" x="5980113" y="3949700"/>
          <p14:tracePt t="37243" x="6013450" y="3949700"/>
          <p14:tracePt t="37251" x="6062663" y="3949700"/>
          <p14:tracePt t="37259" x="6096000" y="3949700"/>
          <p14:tracePt t="37267" x="6153150" y="3949700"/>
          <p14:tracePt t="37275" x="6227763" y="3949700"/>
          <p14:tracePt t="37284" x="6327775" y="3949700"/>
          <p14:tracePt t="37291" x="6451600" y="3949700"/>
          <p14:tracePt t="37299" x="6616700" y="3949700"/>
          <p14:tracePt t="37307" x="6781800" y="3932238"/>
          <p14:tracePt t="37314" x="6913563" y="3932238"/>
          <p14:tracePt t="37322" x="7013575" y="3924300"/>
          <p14:tracePt t="37331" x="7104063" y="3900488"/>
          <p14:tracePt t="37338" x="7127875" y="3900488"/>
          <p14:tracePt t="37347" x="7137400" y="3900488"/>
          <p14:tracePt t="37626" x="7127875" y="3900488"/>
          <p14:tracePt t="37690" x="7119938" y="3900488"/>
          <p14:tracePt t="37698" x="7112000" y="3890963"/>
          <p14:tracePt t="37706" x="7086600" y="3890963"/>
          <p14:tracePt t="37714" x="7070725" y="3867150"/>
          <p14:tracePt t="37722" x="7062788" y="3867150"/>
          <p14:tracePt t="37730" x="7054850" y="3867150"/>
          <p14:tracePt t="37738" x="7045325" y="3859213"/>
          <p14:tracePt t="37754" x="7037388" y="3849688"/>
          <p14:tracePt t="37875" x="7037388" y="3841750"/>
          <p14:tracePt t="37915" x="7037388" y="3833813"/>
          <p14:tracePt t="37925" x="7037388" y="3817938"/>
          <p14:tracePt t="37940" x="7045325" y="3817938"/>
          <p14:tracePt t="37987" x="7045325" y="3800475"/>
          <p14:tracePt t="38003" x="7045325" y="3792538"/>
          <p14:tracePt t="38019" x="7045325" y="3776663"/>
          <p14:tracePt t="38027" x="7045325" y="3767138"/>
          <p14:tracePt t="38035" x="7045325" y="3751263"/>
          <p14:tracePt t="38051" x="7045325" y="3743325"/>
          <p14:tracePt t="38115" x="7045325" y="3735388"/>
          <p14:tracePt t="38123" x="7045325" y="3725863"/>
          <p14:tracePt t="38140" x="7037388" y="3717925"/>
          <p14:tracePt t="38147" x="7037388" y="3694113"/>
          <p14:tracePt t="38155" x="7037388" y="3676650"/>
          <p14:tracePt t="38164" x="7037388" y="3668713"/>
          <p14:tracePt t="38292" x="7037388" y="3660775"/>
          <p14:tracePt t="38316" x="7029450" y="3660775"/>
          <p14:tracePt t="38324" x="7021513" y="3668713"/>
          <p14:tracePt t="38340" x="7021513" y="3684588"/>
          <p14:tracePt t="38347" x="7021513" y="3717925"/>
          <p14:tracePt t="38355" x="7013575" y="3743325"/>
          <p14:tracePt t="38364" x="7004050" y="3776663"/>
          <p14:tracePt t="38371" x="7004050" y="3808413"/>
          <p14:tracePt t="38381" x="6988175" y="3825875"/>
          <p14:tracePt t="38398" x="6980238" y="3841750"/>
          <p14:tracePt t="38412" x="6980238" y="3849688"/>
          <p14:tracePt t="38451" x="6972300" y="3859213"/>
          <p14:tracePt t="38468" x="6962775" y="3867150"/>
          <p14:tracePt t="38483" x="6946900" y="3883025"/>
          <p14:tracePt t="38556" x="6938963" y="3883025"/>
          <p14:tracePt t="38571" x="6931025" y="3875088"/>
          <p14:tracePt t="38587" x="6931025" y="3859213"/>
          <p14:tracePt t="38596" x="6931025" y="3841750"/>
          <p14:tracePt t="38603" x="6931025" y="3817938"/>
          <p14:tracePt t="38612" x="6931025" y="3792538"/>
          <p14:tracePt t="38619" x="6913563" y="3751263"/>
          <p14:tracePt t="38629" x="6913563" y="3725863"/>
          <p14:tracePt t="38636" x="6913563" y="3694113"/>
          <p14:tracePt t="38645" x="6913563" y="3660775"/>
          <p14:tracePt t="38651" x="6913563" y="3627438"/>
          <p14:tracePt t="38659" x="6913563" y="3611563"/>
          <p14:tracePt t="38668" x="6913563" y="3594100"/>
          <p14:tracePt t="38676" x="6913563" y="3586163"/>
          <p14:tracePt t="38802" x="6905625" y="3586163"/>
          <p14:tracePt t="38811" x="6905625" y="3611563"/>
          <p14:tracePt t="38819" x="6905625" y="3627438"/>
          <p14:tracePt t="38828" x="6905625" y="3643313"/>
          <p14:tracePt t="38834" x="6905625" y="3668713"/>
          <p14:tracePt t="38843" x="6913563" y="3676650"/>
          <p14:tracePt t="38850" x="6931025" y="3684588"/>
          <p14:tracePt t="38859" x="6946900" y="3709988"/>
          <p14:tracePt t="38866" x="6954838" y="3717925"/>
          <p14:tracePt t="38874" x="6988175" y="3743325"/>
          <p14:tracePt t="38883" x="7004050" y="3751263"/>
          <p14:tracePt t="38890" x="7004050" y="3759200"/>
          <p14:tracePt t="38899" x="7013575" y="3759200"/>
          <p14:tracePt t="38907" x="7021513" y="3767138"/>
          <p14:tracePt t="38914" x="7029450" y="3776663"/>
          <p14:tracePt t="39051" x="7037388" y="3767138"/>
          <p14:tracePt t="39068" x="7054850" y="3743325"/>
          <p14:tracePt t="39075" x="7062788" y="3725863"/>
          <p14:tracePt t="39082" x="7078663" y="3709988"/>
          <p14:tracePt t="39091" x="7086600" y="3694113"/>
          <p14:tracePt t="39099" x="7086600" y="3676650"/>
          <p14:tracePt t="39108" x="7096125" y="3668713"/>
          <p14:tracePt t="39114" x="7104063" y="3652838"/>
          <p14:tracePt t="39123" x="7104063" y="3643313"/>
          <p14:tracePt t="39131" x="7119938" y="3627438"/>
          <p14:tracePt t="39243" x="7119938" y="3619500"/>
          <p14:tracePt t="39258" x="7112000" y="3619500"/>
          <p14:tracePt t="39267" x="7104063" y="3619500"/>
          <p14:tracePt t="39274" x="7086600" y="3627438"/>
          <p14:tracePt t="39283" x="7086600" y="3635375"/>
          <p14:tracePt t="39290" x="7062788" y="3660775"/>
          <p14:tracePt t="39298" x="7062788" y="3668713"/>
          <p14:tracePt t="39307" x="7062788" y="3684588"/>
          <p14:tracePt t="39314" x="7054850" y="3694113"/>
          <p14:tracePt t="39323" x="7054850" y="3709988"/>
          <p14:tracePt t="39330" x="7045325" y="3709988"/>
          <p14:tracePt t="39379" x="7045325" y="3717925"/>
          <p14:tracePt t="39549" x="7037388" y="3717925"/>
          <p14:tracePt t="39555" x="7021513" y="3717925"/>
          <p14:tracePt t="39572" x="7013575" y="3717925"/>
          <p14:tracePt t="39580" x="7004050" y="3725863"/>
          <p14:tracePt t="39587" x="6988175" y="3725863"/>
          <p14:tracePt t="39604" x="6980238" y="3725863"/>
          <p14:tracePt t="39615" x="6954838" y="3725863"/>
          <p14:tracePt t="39619" x="6946900" y="3725863"/>
          <p14:tracePt t="39628" x="6921500" y="3725863"/>
          <p14:tracePt t="39635" x="6880225" y="3725863"/>
          <p14:tracePt t="39645" x="6815138" y="3725863"/>
          <p14:tracePt t="39651" x="6773863" y="3725863"/>
          <p14:tracePt t="39659" x="6691313" y="3725863"/>
          <p14:tracePt t="39667" x="6599238" y="3702050"/>
          <p14:tracePt t="39676" x="6508750" y="3694113"/>
          <p14:tracePt t="39683" x="6434138" y="3684588"/>
          <p14:tracePt t="39691" x="6361113" y="3676650"/>
          <p14:tracePt t="39701" x="6294438" y="3643313"/>
          <p14:tracePt t="39707" x="6253163" y="3643313"/>
          <p14:tracePt t="39714" x="6211888" y="3627438"/>
          <p14:tracePt t="39722" x="6170613" y="3611563"/>
          <p14:tracePt t="39731" x="6145213" y="3602038"/>
          <p14:tracePt t="39739" x="6111875" y="3586163"/>
          <p14:tracePt t="39747" x="6088063" y="3578225"/>
          <p14:tracePt t="39755" x="6021388" y="3568700"/>
          <p14:tracePt t="39762" x="5938838" y="3544888"/>
          <p14:tracePt t="39770" x="5840413" y="3519488"/>
          <p14:tracePt t="39779" x="5716588" y="3495675"/>
          <p14:tracePt t="39787" x="5551488" y="3444875"/>
          <p14:tracePt t="39796" x="5427663" y="3429000"/>
          <p14:tracePt t="39802" x="5229225" y="3379788"/>
          <p14:tracePt t="39812" x="5013325" y="3354388"/>
          <p14:tracePt t="39818" x="4773613" y="3313113"/>
          <p14:tracePt t="39829" x="4543425" y="3289300"/>
          <p14:tracePt t="39834" x="4319588" y="3238500"/>
          <p14:tracePt t="39843" x="4138613" y="3222625"/>
          <p14:tracePt t="39851" x="3981450" y="3189288"/>
          <p14:tracePt t="39859" x="3857625" y="3181350"/>
          <p14:tracePt t="39866" x="3749675" y="3155950"/>
          <p14:tracePt t="39875" x="3675063" y="3148013"/>
          <p14:tracePt t="39883" x="3592513" y="3140075"/>
          <p14:tracePt t="39891" x="3543300" y="3132138"/>
          <p14:tracePt t="39898" x="3519488" y="3132138"/>
          <p14:tracePt t="39907" x="3494088" y="3132138"/>
          <p14:tracePt t="39915" x="3486150" y="3122613"/>
          <p14:tracePt t="39947" x="3486150" y="3114675"/>
          <p14:tracePt t="39987" x="3468688" y="3106738"/>
          <p14:tracePt t="40003" x="3460750" y="3098800"/>
          <p14:tracePt t="40034" x="3444875" y="3090863"/>
          <p14:tracePt t="40237" x="3460750" y="3090863"/>
          <p14:tracePt t="40246" x="3494088" y="3090863"/>
          <p14:tracePt t="40254" x="3527425" y="3090863"/>
          <p14:tracePt t="40260" x="3576638" y="3098800"/>
          <p14:tracePt t="40268" x="3625850" y="3106738"/>
          <p14:tracePt t="40275" x="3716338" y="3122613"/>
          <p14:tracePt t="40282" x="3832225" y="3140075"/>
          <p14:tracePt t="40290" x="3965575" y="3148013"/>
          <p14:tracePt t="40298" x="4113213" y="3173413"/>
          <p14:tracePt t="40306" x="4286250" y="3197225"/>
          <p14:tracePt t="40314" x="4468813" y="3197225"/>
          <p14:tracePt t="40322" x="4618038" y="3230563"/>
          <p14:tracePt t="40331" x="4724400" y="3230563"/>
          <p14:tracePt t="40338" x="4791075" y="3230563"/>
          <p14:tracePt t="40346" x="4832350" y="3230563"/>
          <p14:tracePt t="40355" x="4848225" y="3230563"/>
          <p14:tracePt t="40602" x="4857750" y="3230563"/>
          <p14:tracePt t="41004" x="4857750" y="3246438"/>
          <p14:tracePt t="41011" x="4873625" y="3271838"/>
          <p14:tracePt t="41019" x="4914900" y="3305175"/>
          <p14:tracePt t="41028" x="4964113" y="3338513"/>
          <p14:tracePt t="41035" x="5005388" y="3362325"/>
          <p14:tracePt t="41044" x="5038725" y="3387725"/>
          <p14:tracePt t="41051" x="5080000" y="3413125"/>
          <p14:tracePt t="41060" x="5095875" y="3421063"/>
          <p14:tracePt t="41069" x="5121275" y="3429000"/>
          <p14:tracePt t="41075" x="5146675" y="3436938"/>
          <p14:tracePt t="41084" x="5154613" y="3444875"/>
          <p14:tracePt t="41091" x="5195888" y="3462338"/>
          <p14:tracePt t="41099" x="5260975" y="3486150"/>
          <p14:tracePt t="41108" x="5353050" y="3519488"/>
          <p14:tracePt t="41117" x="5451475" y="3560763"/>
          <p14:tracePt t="41123" x="5551488" y="3594100"/>
          <p14:tracePt t="41130" x="5691188" y="3627438"/>
          <p14:tracePt t="41139" x="5864225" y="3652838"/>
          <p14:tracePt t="41146" x="6013450" y="3684588"/>
          <p14:tracePt t="41154" x="6111875" y="3684588"/>
          <p14:tracePt t="41163" x="6203950" y="3694113"/>
          <p14:tracePt t="41170" x="6261100" y="3702050"/>
          <p14:tracePt t="41179" x="6276975" y="3702050"/>
          <p14:tracePt t="41186" x="6294438" y="3702050"/>
          <p14:tracePt t="41195" x="6302375" y="3702050"/>
          <p14:tracePt t="41219" x="6310313" y="3709988"/>
          <p14:tracePt t="41227" x="6327775" y="3717925"/>
          <p14:tracePt t="41234" x="6361113" y="3751263"/>
          <p14:tracePt t="41243" x="6384925" y="3751263"/>
          <p14:tracePt t="41251" x="6434138" y="3767138"/>
          <p14:tracePt t="41259" x="6475413" y="3784600"/>
          <p14:tracePt t="41267" x="6500813" y="3792538"/>
          <p14:tracePt t="42307" x="6508750" y="3792538"/>
          <p14:tracePt t="42323" x="6516688" y="3792538"/>
          <p14:tracePt t="42539" x="6526213" y="3792538"/>
          <p14:tracePt t="42571" x="6534150" y="37925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D41CA-40CA-4D75-A031-84B5D263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Retrieve value via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858548-B66D-4F55-B50E-4D6535839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u="sng" dirty="0">
                <a:latin typeface="Calibri" pitchFamily="34" charset="0"/>
                <a:cs typeface="Calibri" pitchFamily="34" charset="0"/>
              </a:rPr>
              <a:t>Second</a:t>
            </a:r>
            <a:r>
              <a:rPr lang="nl-NL" u="sng" baseline="30000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u="sng" dirty="0" err="1">
                <a:latin typeface="Calibri" pitchFamily="34" charset="0"/>
                <a:cs typeface="Calibri" pitchFamily="34" charset="0"/>
              </a:rPr>
              <a:t>method</a:t>
            </a:r>
            <a:endParaRPr lang="nl-NL" u="sng" dirty="0">
              <a:latin typeface="Calibri" pitchFamily="34" charset="0"/>
              <a:cs typeface="Calibri" pitchFamily="34" charset="0"/>
            </a:endParaRPr>
          </a:p>
          <a:p>
            <a:r>
              <a:rPr lang="nl-BE" dirty="0"/>
              <a:t>A </a:t>
            </a:r>
            <a:r>
              <a:rPr lang="nl-BE" dirty="0" err="1"/>
              <a:t>dictionary</a:t>
            </a:r>
            <a:r>
              <a:rPr lang="nl-BE" dirty="0"/>
              <a:t> also has a method to retrieve the value associated with a key.</a:t>
            </a:r>
          </a:p>
          <a:p>
            <a:r>
              <a:rPr lang="nl-BE" dirty="0"/>
              <a:t>The advantage of the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sz="2400" b="1" dirty="0">
                <a:latin typeface="Consolas" panose="020B0609020204030204" pitchFamily="49" charset="0"/>
                <a:cs typeface="Courier New" panose="02070309020205020404" pitchFamily="49" charset="0"/>
              </a:rPr>
              <a:t>get()</a:t>
            </a:r>
            <a:r>
              <a:rPr lang="nl-BE" dirty="0"/>
              <a:t>is that you </a:t>
            </a:r>
            <a:r>
              <a:rPr lang="nl-BE" dirty="0" err="1"/>
              <a:t>can</a:t>
            </a:r>
            <a:r>
              <a:rPr lang="nl-BE" dirty="0"/>
              <a:t> set </a:t>
            </a:r>
            <a:r>
              <a:rPr lang="nl-BE" dirty="0" err="1"/>
              <a:t>what</a:t>
            </a:r>
            <a:r>
              <a:rPr lang="nl-BE" dirty="0"/>
              <a:t> is returned if the key is not found.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25B12EB-C847-415D-9A25-45473DBB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11DA40B-D9A6-49ED-90D2-410EB6E96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127D76B-1210-4AF0-AFC8-0712788579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957"/>
          <a:stretch/>
        </p:blipFill>
        <p:spPr>
          <a:xfrm>
            <a:off x="7794984" y="6065410"/>
            <a:ext cx="2967504" cy="495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27E3535-ED92-4476-A51E-DBB36FD92A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986"/>
          <a:stretch/>
        </p:blipFill>
        <p:spPr>
          <a:xfrm>
            <a:off x="7794984" y="5230368"/>
            <a:ext cx="2967504" cy="590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18C4A559-5D22-45DE-8247-2B4F61002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72" y="3724275"/>
            <a:ext cx="893065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my_choice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'Letter?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letters.get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my_choice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does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occur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7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38"/>
    </mc:Choice>
    <mc:Fallback xmlns="">
      <p:transition spd="slow" advTm="50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25" x="6508750" y="3817938"/>
          <p14:tracePt t="7032" x="6361113" y="3883025"/>
          <p14:tracePt t="7041" x="6162675" y="3990975"/>
          <p14:tracePt t="7050" x="5905500" y="4122738"/>
          <p14:tracePt t="7057" x="5641975" y="4264025"/>
          <p14:tracePt t="7065" x="5468938" y="4362450"/>
          <p14:tracePt t="7073" x="5302250" y="4503738"/>
          <p14:tracePt t="7081" x="5187950" y="4627563"/>
          <p14:tracePt t="7090" x="5113338" y="4759325"/>
          <p14:tracePt t="7098" x="5054600" y="4908550"/>
          <p14:tracePt t="7105" x="5030788" y="5014913"/>
          <p14:tracePt t="7114" x="5013325" y="5156200"/>
          <p14:tracePt t="7121" x="4997450" y="5254625"/>
          <p14:tracePt t="7130" x="4997450" y="5378450"/>
          <p14:tracePt t="7138" x="5005388" y="5478463"/>
          <p14:tracePt t="7145" x="5072063" y="5594350"/>
          <p14:tracePt t="7153" x="5129213" y="5700713"/>
          <p14:tracePt t="7161" x="5187950" y="5800725"/>
          <p14:tracePt t="7169" x="5219700" y="5899150"/>
          <p14:tracePt t="7177" x="5270500" y="5989638"/>
          <p14:tracePt t="7186" x="5286375" y="6040438"/>
          <p14:tracePt t="7192" x="5319713" y="6073775"/>
          <p14:tracePt t="7201" x="5345113" y="6115050"/>
          <p14:tracePt t="7208" x="5376863" y="6138863"/>
          <p14:tracePt t="7218" x="5386388" y="6146800"/>
          <p14:tracePt t="7233" x="5394325" y="6146800"/>
          <p14:tracePt t="7272" x="5345113" y="6146800"/>
          <p14:tracePt t="7280" x="5260975" y="6146800"/>
          <p14:tracePt t="7288" x="5162550" y="6146800"/>
          <p14:tracePt t="7296" x="5054600" y="6172200"/>
          <p14:tracePt t="7304" x="4940300" y="6197600"/>
          <p14:tracePt t="7313" x="4824413" y="6205538"/>
          <p14:tracePt t="7320" x="4700588" y="6213475"/>
          <p14:tracePt t="7329" x="4600575" y="6229350"/>
          <p14:tracePt t="7336" x="4494213" y="6229350"/>
          <p14:tracePt t="7344" x="4411663" y="6229350"/>
          <p14:tracePt t="7352" x="4337050" y="6221413"/>
          <p14:tracePt t="7360" x="4278313" y="6197600"/>
          <p14:tracePt t="7368" x="4213225" y="6180138"/>
          <p14:tracePt t="7376" x="4138613" y="6146800"/>
          <p14:tracePt t="7384" x="4071938" y="6122988"/>
          <p14:tracePt t="7391" x="3989388" y="6089650"/>
          <p14:tracePt t="7399" x="3932238" y="6081713"/>
          <p14:tracePt t="7408" x="3865563" y="6064250"/>
          <p14:tracePt t="7416" x="3775075" y="6056313"/>
          <p14:tracePt t="7424" x="3651250" y="6048375"/>
          <p14:tracePt t="7432" x="3560763" y="6048375"/>
          <p14:tracePt t="7439" x="3460750" y="6048375"/>
          <p14:tracePt t="7447" x="3378200" y="6048375"/>
          <p14:tracePt t="7456" x="3336925" y="6048375"/>
          <p14:tracePt t="7464" x="3303588" y="6048375"/>
          <p14:tracePt t="7471" x="3270250" y="6048375"/>
          <p14:tracePt t="7480" x="3228975" y="6048375"/>
          <p14:tracePt t="7487" x="3179763" y="6048375"/>
          <p14:tracePt t="7497" x="3146425" y="6048375"/>
          <p14:tracePt t="7504" x="3105150" y="6048375"/>
          <p14:tracePt t="7513" x="3073400" y="6048375"/>
          <p14:tracePt t="7520" x="3055938" y="6048375"/>
          <p14:tracePt t="7529" x="3048000" y="6048375"/>
          <p14:tracePt t="7536" x="3040063" y="6048375"/>
          <p14:tracePt t="7624" x="3032125" y="6048375"/>
          <p14:tracePt t="7632" x="3014663" y="6048375"/>
          <p14:tracePt t="7640" x="2981325" y="6056313"/>
          <p14:tracePt t="7648" x="2957513" y="6056313"/>
          <p14:tracePt t="7656" x="2949575" y="6056313"/>
          <p14:tracePt t="7664" x="2924175" y="6056313"/>
          <p14:tracePt t="7672" x="2916238" y="6056313"/>
          <p14:tracePt t="7680" x="2898775" y="6056313"/>
          <p14:tracePt t="7688" x="2882900" y="6056313"/>
          <p14:tracePt t="7696" x="2867025" y="6056313"/>
          <p14:tracePt t="7704" x="2841625" y="6056313"/>
          <p14:tracePt t="7713" x="2816225" y="6056313"/>
          <p14:tracePt t="7720" x="2800350" y="6056313"/>
          <p14:tracePt t="7730" x="2774950" y="6056313"/>
          <p14:tracePt t="7736" x="2767013" y="6056313"/>
          <p14:tracePt t="7744" x="2751138" y="6056313"/>
          <p14:tracePt t="7752" x="2725738" y="6056313"/>
          <p14:tracePt t="7763" x="2709863" y="6056313"/>
          <p14:tracePt t="7768" x="2684463" y="6056313"/>
          <p14:tracePt t="7776" x="2659063" y="6056313"/>
          <p14:tracePt t="7784" x="2627313" y="6056313"/>
          <p14:tracePt t="7792" x="2586038" y="6048375"/>
          <p14:tracePt t="7800" x="2535238" y="6048375"/>
          <p14:tracePt t="7809" x="2470150" y="6040438"/>
          <p14:tracePt t="7815" x="2436813" y="6040438"/>
          <p14:tracePt t="7824" x="2403475" y="6040438"/>
          <p14:tracePt t="7831" x="2395538" y="6040438"/>
          <p14:tracePt t="7840" x="2387600" y="6040438"/>
          <p14:tracePt t="7848" x="2379663" y="6040438"/>
          <p14:tracePt t="7872" x="2362200" y="6040438"/>
          <p14:tracePt t="7888" x="2346325" y="6040438"/>
          <p14:tracePt t="7896" x="2338388" y="6040438"/>
          <p14:tracePt t="7905" x="2320925" y="6040438"/>
          <p14:tracePt t="7913" x="2305050" y="6040438"/>
          <p14:tracePt t="7920" x="2297113" y="6040438"/>
          <p14:tracePt t="7984" x="2287588" y="6048375"/>
          <p14:tracePt t="7999" x="2287588" y="6056313"/>
          <p14:tracePt t="8008" x="2287588" y="6073775"/>
          <p14:tracePt t="8016" x="2279650" y="6073775"/>
          <p14:tracePt t="8025" x="2271713" y="6081713"/>
          <p14:tracePt t="8224" x="2271713" y="6089650"/>
          <p14:tracePt t="8232" x="2271713" y="6105525"/>
          <p14:tracePt t="8239" x="2271713" y="6122988"/>
          <p14:tracePt t="8248" x="2271713" y="6130925"/>
          <p14:tracePt t="8256" x="2271713" y="6146800"/>
          <p14:tracePt t="8264" x="2271713" y="6156325"/>
          <p14:tracePt t="8272" x="2279650" y="6156325"/>
          <p14:tracePt t="8287" x="2287588" y="6156325"/>
          <p14:tracePt t="8296" x="2305050" y="6156325"/>
          <p14:tracePt t="8304" x="2312988" y="6156325"/>
          <p14:tracePt t="8313" x="2328863" y="6156325"/>
          <p14:tracePt t="8320" x="2346325" y="6156325"/>
          <p14:tracePt t="8329" x="2362200" y="6156325"/>
          <p14:tracePt t="8337" x="2395538" y="6156325"/>
          <p14:tracePt t="8344" x="2444750" y="6156325"/>
          <p14:tracePt t="8352" x="2470150" y="6146800"/>
          <p14:tracePt t="8360" x="2527300" y="6122988"/>
          <p14:tracePt t="8368" x="2552700" y="6122988"/>
          <p14:tracePt t="8378" x="2576513" y="6122988"/>
          <p14:tracePt t="8384" x="2601913" y="6122988"/>
          <p14:tracePt t="8392" x="2617788" y="6115050"/>
          <p14:tracePt t="8408" x="2627313" y="6115050"/>
          <p14:tracePt t="8456" x="2635250" y="6105525"/>
          <p14:tracePt t="8465" x="2643188" y="6097588"/>
          <p14:tracePt t="8472" x="2643188" y="6089650"/>
          <p14:tracePt t="8480" x="2643188" y="6073775"/>
          <p14:tracePt t="8488" x="2643188" y="6064250"/>
          <p14:tracePt t="8496" x="2651125" y="6048375"/>
          <p14:tracePt t="8504" x="2651125" y="6032500"/>
          <p14:tracePt t="8513" x="2651125" y="6015038"/>
          <p14:tracePt t="8520" x="2651125" y="5999163"/>
          <p14:tracePt t="8529" x="2668588" y="5973763"/>
          <p14:tracePt t="8536" x="2668588" y="5965825"/>
          <p14:tracePt t="8545" x="2668588" y="5957888"/>
          <p14:tracePt t="8552" x="2668588" y="5948363"/>
          <p14:tracePt t="8560" x="2668588" y="5932488"/>
          <p14:tracePt t="8567" x="2668588" y="5924550"/>
          <p14:tracePt t="8576" x="2668588" y="5916613"/>
          <p14:tracePt t="8584" x="2659063" y="5907088"/>
          <p14:tracePt t="8592" x="2659063" y="5899150"/>
          <p14:tracePt t="8600" x="2651125" y="5891213"/>
          <p14:tracePt t="8608" x="2643188" y="5883275"/>
          <p14:tracePt t="8616" x="2635250" y="5875338"/>
          <p14:tracePt t="8624" x="2617788" y="5875338"/>
          <p14:tracePt t="8632" x="2609850" y="5865813"/>
          <p14:tracePt t="8648" x="2601913" y="5865813"/>
          <p14:tracePt t="8655" x="2593975" y="5865813"/>
          <p14:tracePt t="8663" x="2586038" y="5865813"/>
          <p14:tracePt t="8672" x="2560638" y="5865813"/>
          <p14:tracePt t="8680" x="2535238" y="5857875"/>
          <p14:tracePt t="8688" x="2503488" y="5857875"/>
          <p14:tracePt t="8696" x="2478088" y="5857875"/>
          <p14:tracePt t="8704" x="2462213" y="5857875"/>
          <p14:tracePt t="8713" x="2436813" y="5857875"/>
          <p14:tracePt t="8720" x="2403475" y="5857875"/>
          <p14:tracePt t="8728" x="2395538" y="5857875"/>
          <p14:tracePt t="8736" x="2370138" y="5857875"/>
          <p14:tracePt t="8743" x="2338388" y="5857875"/>
          <p14:tracePt t="8752" x="2320925" y="5865813"/>
          <p14:tracePt t="8762" x="2305050" y="5875338"/>
          <p14:tracePt t="8767" x="2263775" y="5891213"/>
          <p14:tracePt t="8775" x="2238375" y="5891213"/>
          <p14:tracePt t="8783" x="2230438" y="5907088"/>
          <p14:tracePt t="8792" x="2212975" y="5916613"/>
          <p14:tracePt t="8800" x="2205038" y="5940425"/>
          <p14:tracePt t="8808" x="2197100" y="5957888"/>
          <p14:tracePt t="8816" x="2197100" y="5973763"/>
          <p14:tracePt t="8824" x="2197100" y="6007100"/>
          <p14:tracePt t="8832" x="2197100" y="6032500"/>
          <p14:tracePt t="8840" x="2197100" y="6048375"/>
          <p14:tracePt t="8848" x="2197100" y="6056313"/>
          <p14:tracePt t="8855" x="2197100" y="6081713"/>
          <p14:tracePt t="8864" x="2197100" y="6097588"/>
          <p14:tracePt t="8872" x="2197100" y="6115050"/>
          <p14:tracePt t="8880" x="2212975" y="6130925"/>
          <p14:tracePt t="8898" x="2246313" y="6164263"/>
          <p14:tracePt t="8904" x="2263775" y="6180138"/>
          <p14:tracePt t="8912" x="2279650" y="6180138"/>
          <p14:tracePt t="8920" x="2312988" y="6188075"/>
          <p14:tracePt t="8929" x="2328863" y="6188075"/>
          <p14:tracePt t="8936" x="2346325" y="6197600"/>
          <p14:tracePt t="8945" x="2370138" y="6197600"/>
          <p14:tracePt t="8953" x="2395538" y="6197600"/>
          <p14:tracePt t="8960" x="2420938" y="6197600"/>
          <p14:tracePt t="8968" x="2452688" y="6197600"/>
          <p14:tracePt t="8976" x="2486025" y="6205538"/>
          <p14:tracePt t="8984" x="2544763" y="6205538"/>
          <p14:tracePt t="8992" x="2586038" y="6205538"/>
          <p14:tracePt t="9001" x="2627313" y="6205538"/>
          <p14:tracePt t="9008" x="2659063" y="6205538"/>
          <p14:tracePt t="9015" x="2684463" y="6205538"/>
          <p14:tracePt t="9024" x="2700338" y="6205538"/>
          <p14:tracePt t="9032" x="2709863" y="6205538"/>
          <p14:tracePt t="9040" x="2717800" y="6205538"/>
          <p14:tracePt t="9048" x="2733675" y="6205538"/>
          <p14:tracePt t="9056" x="2751138" y="6180138"/>
          <p14:tracePt t="9064" x="2774950" y="6164263"/>
          <p14:tracePt t="9072" x="2800350" y="6130925"/>
          <p14:tracePt t="9081" x="2825750" y="6105525"/>
          <p14:tracePt t="9089" x="2841625" y="6081713"/>
          <p14:tracePt t="9097" x="2857500" y="6056313"/>
          <p14:tracePt t="9105" x="2874963" y="6032500"/>
          <p14:tracePt t="9112" x="2882900" y="6015038"/>
          <p14:tracePt t="9128" x="2882900" y="5999163"/>
          <p14:tracePt t="9136" x="2882900" y="5989638"/>
          <p14:tracePt t="9152" x="2882900" y="5981700"/>
          <p14:tracePt t="9159" x="2882900" y="5957888"/>
          <p14:tracePt t="9176" x="2867025" y="5957888"/>
          <p14:tracePt t="9184" x="2841625" y="5940425"/>
          <p14:tracePt t="9192" x="2825750" y="5924550"/>
          <p14:tracePt t="9200" x="2816225" y="5924550"/>
          <p14:tracePt t="9208" x="2800350" y="5924550"/>
          <p14:tracePt t="9217" x="2782888" y="5916613"/>
          <p14:tracePt t="9232" x="2759075" y="5916613"/>
          <p14:tracePt t="9240" x="2741613" y="5916613"/>
          <p14:tracePt t="9248" x="2725738" y="5916613"/>
          <p14:tracePt t="9256" x="2700338" y="5916613"/>
          <p14:tracePt t="9264" x="2676525" y="5916613"/>
          <p14:tracePt t="9272" x="2651125" y="5916613"/>
          <p14:tracePt t="9280" x="2635250" y="5916613"/>
          <p14:tracePt t="9288" x="2601913" y="5932488"/>
          <p14:tracePt t="9297" x="2593975" y="5940425"/>
          <p14:tracePt t="9304" x="2568575" y="5957888"/>
          <p14:tracePt t="9312" x="2560638" y="5965825"/>
          <p14:tracePt t="9320" x="2544763" y="5981700"/>
          <p14:tracePt t="9329" x="2527300" y="5999163"/>
          <p14:tracePt t="9336" x="2527300" y="6007100"/>
          <p14:tracePt t="9344" x="2519363" y="6022975"/>
          <p14:tracePt t="9352" x="2519363" y="6048375"/>
          <p14:tracePt t="9360" x="2519363" y="6056313"/>
          <p14:tracePt t="9376" x="2519363" y="6073775"/>
          <p14:tracePt t="9392" x="2527300" y="6081713"/>
          <p14:tracePt t="9537" x="2535238" y="6081713"/>
          <p14:tracePt t="9800" x="2544763" y="6081713"/>
          <p14:tracePt t="9897" x="2544763" y="6064250"/>
          <p14:tracePt t="9905" x="2544763" y="6056313"/>
          <p14:tracePt t="9938" x="2544763" y="6048375"/>
          <p14:tracePt t="9944" x="2544763" y="6040438"/>
          <p14:tracePt t="9969" x="2544763" y="6032500"/>
          <p14:tracePt t="9985" x="2544763" y="6022975"/>
          <p14:tracePt t="10000" x="2544763" y="6015038"/>
          <p14:tracePt t="10009" x="2544763" y="6007100"/>
          <p14:tracePt t="10121" x="2544763" y="5999163"/>
          <p14:tracePt t="10289" x="2552700" y="5999163"/>
          <p14:tracePt t="10296" x="2560638" y="5999163"/>
          <p14:tracePt t="10312" x="2568575" y="5999163"/>
          <p14:tracePt t="10369" x="2576513" y="5999163"/>
          <p14:tracePt t="10385" x="2586038" y="5999163"/>
          <p14:tracePt t="10392" x="2593975" y="5999163"/>
          <p14:tracePt t="10401" x="2617788" y="6007100"/>
          <p14:tracePt t="10408" x="2643188" y="6007100"/>
          <p14:tracePt t="10416" x="2668588" y="6007100"/>
          <p14:tracePt t="10423" x="2700338" y="6015038"/>
          <p14:tracePt t="10433" x="2717800" y="6015038"/>
          <p14:tracePt t="10440" x="2725738" y="6022975"/>
          <p14:tracePt t="10448" x="2751138" y="6022975"/>
          <p14:tracePt t="10455" x="2774950" y="6032500"/>
          <p14:tracePt t="10472" x="2800350" y="6032500"/>
          <p14:tracePt t="10480" x="2816225" y="6040438"/>
          <p14:tracePt t="10488" x="2833688" y="6048375"/>
          <p14:tracePt t="10496" x="2857500" y="6056313"/>
          <p14:tracePt t="10504" x="2890838" y="6064250"/>
          <p14:tracePt t="10512" x="2924175" y="6073775"/>
          <p14:tracePt t="10519" x="2973388" y="6081713"/>
          <p14:tracePt t="10528" x="3040063" y="6105525"/>
          <p14:tracePt t="10535" x="3097213" y="6115050"/>
          <p14:tracePt t="10545" x="3130550" y="6130925"/>
          <p14:tracePt t="10552" x="3179763" y="6130925"/>
          <p14:tracePt t="10560" x="3205163" y="6130925"/>
          <p14:tracePt t="10567" x="3221038" y="6130925"/>
          <p14:tracePt t="10576" x="3228975" y="6130925"/>
          <p14:tracePt t="10592" x="3238500" y="6130925"/>
          <p14:tracePt t="10616" x="3246438" y="6130925"/>
          <p14:tracePt t="10631" x="3262313" y="6138863"/>
          <p14:tracePt t="10664" x="3279775" y="6138863"/>
          <p14:tracePt t="10672" x="3287713" y="6138863"/>
          <p14:tracePt t="10679" x="3303588" y="6146800"/>
          <p14:tracePt t="10687" x="3313113" y="6146800"/>
          <p14:tracePt t="10695" x="3328988" y="6146800"/>
          <p14:tracePt t="10720" x="3336925" y="6146800"/>
          <p14:tracePt t="10736" x="3354388" y="6146800"/>
          <p14:tracePt t="10752" x="3362325" y="6146800"/>
          <p14:tracePt t="10762" x="3378200" y="6146800"/>
          <p14:tracePt t="10777" x="3386138" y="6146800"/>
          <p14:tracePt t="10793" x="3395663" y="6146800"/>
          <p14:tracePt t="10808" x="3403600" y="6146800"/>
          <p14:tracePt t="10816" x="3411538" y="6146800"/>
          <p14:tracePt t="10831" x="3419475" y="6146800"/>
          <p14:tracePt t="10848" x="3436938" y="6146800"/>
          <p14:tracePt t="10856" x="3460750" y="6146800"/>
          <p14:tracePt t="10872" x="3478213" y="6146800"/>
          <p14:tracePt t="10887" x="3486150" y="6146800"/>
          <p14:tracePt t="10904" x="3494088" y="6146800"/>
          <p14:tracePt t="10911" x="3509963" y="6146800"/>
          <p14:tracePt t="10928" x="3535363" y="6146800"/>
          <p14:tracePt t="10935" x="3568700" y="6146800"/>
          <p14:tracePt t="10943" x="3576638" y="6146800"/>
          <p14:tracePt t="10952" x="3602038" y="6146800"/>
          <p14:tracePt t="10961" x="3609975" y="6146800"/>
          <p14:tracePt t="10968" x="3617913" y="6146800"/>
          <p14:tracePt t="11017" x="3625850" y="6146800"/>
          <p14:tracePt t="11025" x="3633788" y="6146800"/>
          <p14:tracePt t="11033" x="3643313" y="6146800"/>
          <p14:tracePt t="11041" x="3651250" y="6146800"/>
          <p14:tracePt t="11048" x="3667125" y="6146800"/>
          <p14:tracePt t="11057" x="3675063" y="6146800"/>
          <p14:tracePt t="11064" x="3684588" y="6138863"/>
          <p14:tracePt t="11074" x="3708400" y="6130925"/>
          <p14:tracePt t="11089" x="3725863" y="6122988"/>
          <p14:tracePt t="11095" x="3725863" y="6115050"/>
          <p14:tracePt t="11138" x="3733800" y="6115050"/>
          <p14:tracePt t="11169" x="3733800" y="6105525"/>
          <p14:tracePt t="11193" x="3741738" y="6097588"/>
          <p14:tracePt t="11209" x="3741738" y="6089650"/>
          <p14:tracePt t="11224" x="3741738" y="6081713"/>
          <p14:tracePt t="11248" x="3741738" y="6073775"/>
          <p14:tracePt t="11264" x="3741738" y="6064250"/>
          <p14:tracePt t="11705" x="3749675" y="6064250"/>
          <p14:tracePt t="11713" x="3757613" y="6064250"/>
          <p14:tracePt t="11720" x="3775075" y="6064250"/>
          <p14:tracePt t="11730" x="3790950" y="6064250"/>
          <p14:tracePt t="11737" x="3808413" y="6064250"/>
          <p14:tracePt t="11746" x="3824288" y="6064250"/>
          <p14:tracePt t="11753" x="3849688" y="6064250"/>
          <p14:tracePt t="11765" x="3873500" y="6064250"/>
          <p14:tracePt t="11769" x="3898900" y="6073775"/>
          <p14:tracePt t="11779" x="3932238" y="6073775"/>
          <p14:tracePt t="11785" x="3981450" y="6081713"/>
          <p14:tracePt t="11795" x="4014788" y="6089650"/>
          <p14:tracePt t="11800" x="4079875" y="6115050"/>
          <p14:tracePt t="11809" x="4154488" y="6115050"/>
          <p14:tracePt t="11819" x="4229100" y="6138863"/>
          <p14:tracePt t="11827" x="4311650" y="6156325"/>
          <p14:tracePt t="11833" x="4402138" y="6164263"/>
          <p14:tracePt t="11841" x="4468813" y="6172200"/>
          <p14:tracePt t="11848" x="4543425" y="6172200"/>
          <p14:tracePt t="11857" x="4592638" y="6172200"/>
          <p14:tracePt t="11864" x="4641850" y="6180138"/>
          <p14:tracePt t="11871" x="4667250" y="6180138"/>
          <p14:tracePt t="11880" x="4683125" y="6180138"/>
          <p14:tracePt t="11897" x="4708525" y="6180138"/>
          <p14:tracePt t="11904" x="4716463" y="6180138"/>
          <p14:tracePt t="11912" x="4732338" y="6180138"/>
          <p14:tracePt t="11920" x="4741863" y="6180138"/>
          <p14:tracePt t="11928" x="4757738" y="6180138"/>
          <p14:tracePt t="11937" x="4773613" y="6180138"/>
          <p14:tracePt t="11945" x="4791075" y="6180138"/>
          <p14:tracePt t="11952" x="4806950" y="6180138"/>
          <p14:tracePt t="11961" x="4824413" y="6180138"/>
          <p14:tracePt t="11968" x="4832350" y="6180138"/>
          <p14:tracePt t="11977" x="4848225" y="6180138"/>
          <p14:tracePt t="11984" x="4865688" y="6180138"/>
          <p14:tracePt t="11992" x="4881563" y="6180138"/>
          <p14:tracePt t="12000" x="4914900" y="6172200"/>
          <p14:tracePt t="12016" x="4930775" y="6164263"/>
          <p14:tracePt t="12023" x="4956175" y="6164263"/>
          <p14:tracePt t="12031" x="4972050" y="6156325"/>
          <p14:tracePt t="12039" x="4989513" y="6146800"/>
          <p14:tracePt t="12047" x="5013325" y="6146800"/>
          <p14:tracePt t="12064" x="5022850" y="6138863"/>
          <p14:tracePt t="12234" x="5030788" y="6138863"/>
          <p14:tracePt t="12265" x="5046663" y="6138863"/>
          <p14:tracePt t="12272" x="5054600" y="6138863"/>
          <p14:tracePt t="12289" x="5072063" y="6138863"/>
          <p14:tracePt t="12296" x="5080000" y="6138863"/>
          <p14:tracePt t="12304" x="5087938" y="6138863"/>
          <p14:tracePt t="12320" x="5095875" y="6138863"/>
          <p14:tracePt t="12329" x="5105400" y="6138863"/>
          <p14:tracePt t="12392" x="5113338" y="6138863"/>
          <p14:tracePt t="12401" x="5121275" y="6138863"/>
          <p14:tracePt t="12409" x="5137150" y="6138863"/>
          <p14:tracePt t="12418" x="5154613" y="6138863"/>
          <p14:tracePt t="12425" x="5170488" y="6138863"/>
          <p14:tracePt t="12434" x="5203825" y="6138863"/>
          <p14:tracePt t="12440" x="5237163" y="6138863"/>
          <p14:tracePt t="12450" x="5260975" y="6138863"/>
          <p14:tracePt t="12457" x="5278438" y="6138863"/>
          <p14:tracePt t="12466" x="5294313" y="6138863"/>
          <p14:tracePt t="12473" x="5302250" y="6138863"/>
          <p14:tracePt t="12553" x="5311775" y="6138863"/>
          <p14:tracePt t="12585" x="5319713" y="6138863"/>
          <p14:tracePt t="12593" x="5335588" y="6138863"/>
          <p14:tracePt t="12601" x="5360988" y="6138863"/>
          <p14:tracePt t="12609" x="5376863" y="6138863"/>
          <p14:tracePt t="12616" x="5410200" y="6138863"/>
          <p14:tracePt t="12625" x="5443538" y="6138863"/>
          <p14:tracePt t="12633" x="5468938" y="6138863"/>
          <p14:tracePt t="12641" x="5492750" y="6138863"/>
          <p14:tracePt t="12649" x="5500688" y="6138863"/>
          <p14:tracePt t="12657" x="5510213" y="6138863"/>
          <p14:tracePt t="12801" x="5518150" y="6138863"/>
          <p14:tracePt t="12809" x="5526088" y="6138863"/>
          <p14:tracePt t="12817" x="5559425" y="6130925"/>
          <p14:tracePt t="12826" x="5592763" y="6130925"/>
          <p14:tracePt t="12832" x="5624513" y="6130925"/>
          <p14:tracePt t="12842" x="5665788" y="6130925"/>
          <p14:tracePt t="12849" x="5699125" y="6130925"/>
          <p14:tracePt t="12858" x="5724525" y="6130925"/>
          <p14:tracePt t="12864" x="5748338" y="6130925"/>
          <p14:tracePt t="12873" x="5765800" y="6130925"/>
          <p14:tracePt t="12897" x="5840413" y="6130925"/>
          <p14:tracePt t="12904" x="5848350" y="6130925"/>
          <p14:tracePt t="12913" x="5864225" y="6130925"/>
          <p14:tracePt t="12921" x="5873750" y="6130925"/>
          <p14:tracePt t="13129" x="5881688" y="6122988"/>
          <p14:tracePt t="13146" x="5856288" y="6122988"/>
          <p14:tracePt t="13153" x="5807075" y="6105525"/>
          <p14:tracePt t="13161" x="5765800" y="6105525"/>
          <p14:tracePt t="13169" x="5724525" y="6105525"/>
          <p14:tracePt t="13179" x="5707063" y="6105525"/>
          <p14:tracePt t="13185" x="5699125" y="6105525"/>
          <p14:tracePt t="13194" x="5683250" y="6105525"/>
          <p14:tracePt t="13201" x="5675313" y="6105525"/>
          <p14:tracePt t="13210" x="5649913" y="6105525"/>
          <p14:tracePt t="13217" x="5624513" y="6105525"/>
          <p14:tracePt t="13224" x="5600700" y="6105525"/>
          <p14:tracePt t="13232" x="5575300" y="6105525"/>
          <p14:tracePt t="13241" x="5541963" y="6105525"/>
          <p14:tracePt t="13249" x="5518150" y="6105525"/>
          <p14:tracePt t="13256" x="5476875" y="6105525"/>
          <p14:tracePt t="13265" x="5443538" y="6105525"/>
          <p14:tracePt t="13272" x="5402263" y="6105525"/>
          <p14:tracePt t="13281" x="5376863" y="6105525"/>
          <p14:tracePt t="13289" x="5353050" y="6105525"/>
          <p14:tracePt t="13296" x="5345113" y="6105525"/>
          <p14:tracePt t="13305" x="5335588" y="6105525"/>
          <p14:tracePt t="13312" x="5327650" y="6105525"/>
          <p14:tracePt t="13321" x="5319713" y="6105525"/>
          <p14:tracePt t="13329" x="5302250" y="6105525"/>
          <p14:tracePt t="13345" x="5294313" y="6105525"/>
          <p14:tracePt t="13353" x="5278438" y="6105525"/>
          <p14:tracePt t="13361" x="5260975" y="6105525"/>
          <p14:tracePt t="13368" x="5245100" y="6105525"/>
          <p14:tracePt t="13379" x="5219700" y="6105525"/>
          <p14:tracePt t="13385" x="5211763" y="6105525"/>
          <p14:tracePt t="13394" x="5195888" y="6105525"/>
          <p14:tracePt t="13400" x="5170488" y="6105525"/>
          <p14:tracePt t="13409" x="5154613" y="6105525"/>
          <p14:tracePt t="13417" x="5137150" y="6105525"/>
          <p14:tracePt t="13424" x="5121275" y="6105525"/>
          <p14:tracePt t="13434" x="5095875" y="6105525"/>
          <p14:tracePt t="13441" x="5064125" y="6105525"/>
          <p14:tracePt t="13449" x="5038725" y="6105525"/>
          <p14:tracePt t="13456" x="5005388" y="6105525"/>
          <p14:tracePt t="13465" x="4981575" y="6105525"/>
          <p14:tracePt t="13473" x="4964113" y="6097588"/>
          <p14:tracePt t="13482" x="4940300" y="6089650"/>
          <p14:tracePt t="13489" x="4922838" y="6089650"/>
          <p14:tracePt t="13497" x="4906963" y="6089650"/>
          <p14:tracePt t="13713" x="4889500" y="6081713"/>
          <p14:tracePt t="13721" x="4889500" y="6073775"/>
          <p14:tracePt t="13729" x="4865688" y="6064250"/>
          <p14:tracePt t="13737" x="4806950" y="6040438"/>
          <p14:tracePt t="13748" x="4716463" y="6022975"/>
          <p14:tracePt t="13753" x="4618038" y="6015038"/>
          <p14:tracePt t="13762" x="4427538" y="5965825"/>
          <p14:tracePt t="13769" x="4187825" y="5932488"/>
          <p14:tracePt t="13779" x="3932238" y="5899150"/>
          <p14:tracePt t="13785" x="3651250" y="5857875"/>
          <p14:tracePt t="13795" x="3436938" y="5834063"/>
          <p14:tracePt t="13801" x="3197225" y="5792788"/>
          <p14:tracePt t="13810" x="3006725" y="5775325"/>
          <p14:tracePt t="13818" x="2833688" y="5734050"/>
          <p14:tracePt t="13826" x="2684463" y="5718175"/>
          <p14:tracePt t="13836" x="2586038" y="5710238"/>
          <p14:tracePt t="13841" x="2470150" y="5676900"/>
          <p14:tracePt t="13848" x="2428875" y="5668963"/>
          <p14:tracePt t="13858" x="2338388" y="5643563"/>
          <p14:tracePt t="13865" x="2287588" y="5635625"/>
          <p14:tracePt t="13881" x="2205038" y="5618163"/>
          <p14:tracePt t="13889" x="2189163" y="5618163"/>
          <p14:tracePt t="13897" x="2189163" y="5610225"/>
          <p14:tracePt t="13937" x="2181225" y="5610225"/>
          <p14:tracePt t="13944" x="2163763" y="5610225"/>
          <p14:tracePt t="13953" x="2139950" y="5610225"/>
          <p14:tracePt t="13963" x="2122488" y="5610225"/>
          <p14:tracePt t="13969" x="2098675" y="5610225"/>
          <p14:tracePt t="13980" x="2081213" y="5610225"/>
          <p14:tracePt t="13985" x="2065338" y="5610225"/>
          <p14:tracePt t="14048" x="2065338" y="5618163"/>
          <p14:tracePt t="14058" x="2065338" y="5643563"/>
          <p14:tracePt t="14065" x="2106613" y="5659438"/>
          <p14:tracePt t="14073" x="2155825" y="5684838"/>
          <p14:tracePt t="14080" x="2246313" y="5710238"/>
          <p14:tracePt t="14088" x="2328863" y="5734050"/>
          <p14:tracePt t="14098" x="2436813" y="5759450"/>
          <p14:tracePt t="14105" x="2535238" y="5792788"/>
          <p14:tracePt t="14114" x="2609850" y="5816600"/>
          <p14:tracePt t="14122" x="2700338" y="5842000"/>
          <p14:tracePt t="14128" x="2816225" y="5849938"/>
          <p14:tracePt t="14137" x="2940050" y="5865813"/>
          <p14:tracePt t="14144" x="3114675" y="5907088"/>
          <p14:tracePt t="14153" x="3279775" y="5916613"/>
          <p14:tracePt t="14162" x="3494088" y="5948363"/>
          <p14:tracePt t="14169" x="3684588" y="5973763"/>
          <p14:tracePt t="14178" x="3989388" y="6022975"/>
          <p14:tracePt t="14186" x="4203700" y="6048375"/>
          <p14:tracePt t="14195" x="4419600" y="6081713"/>
          <p14:tracePt t="14202" x="4608513" y="6105525"/>
          <p14:tracePt t="14209" x="4757738" y="6130925"/>
          <p14:tracePt t="14218" x="4848225" y="6138863"/>
          <p14:tracePt t="14225" x="4899025" y="6146800"/>
          <p14:tracePt t="14234" x="4940300" y="6156325"/>
          <p14:tracePt t="14241" x="4972050" y="6156325"/>
          <p14:tracePt t="14249" x="4981575" y="6156325"/>
          <p14:tracePt t="14256" x="4997450" y="6156325"/>
          <p14:tracePt t="14273" x="5005388" y="6156325"/>
          <p14:tracePt t="14289" x="5013325" y="6156325"/>
          <p14:tracePt t="14330" x="5030788" y="6156325"/>
          <p14:tracePt t="14385" x="5038725" y="6156325"/>
          <p14:tracePt t="14393" x="5046663" y="6156325"/>
          <p14:tracePt t="14402" x="5064125" y="6156325"/>
          <p14:tracePt t="14410" x="5095875" y="6156325"/>
          <p14:tracePt t="14417" x="5105400" y="6156325"/>
          <p14:tracePt t="14425" x="5121275" y="6156325"/>
          <p14:tracePt t="14449" x="5129213" y="6156325"/>
          <p14:tracePt t="14457" x="5137150" y="6146800"/>
          <p14:tracePt t="14473" x="5154613" y="6146800"/>
          <p14:tracePt t="14482" x="5162550" y="6138863"/>
          <p14:tracePt t="14489" x="5187950" y="6138863"/>
          <p14:tracePt t="14497" x="5219700" y="6130925"/>
          <p14:tracePt t="14505" x="5270500" y="6115050"/>
          <p14:tracePt t="14515" x="5294313" y="6115050"/>
          <p14:tracePt t="14520" x="5319713" y="6105525"/>
          <p14:tracePt t="14531" x="5327650" y="6105525"/>
          <p14:tracePt t="14536" x="5327650" y="6097588"/>
          <p14:tracePt t="14585" x="5335588" y="6097588"/>
          <p14:tracePt t="14633" x="5327650" y="6089650"/>
          <p14:tracePt t="14640" x="5311775" y="6081713"/>
          <p14:tracePt t="14648" x="5278438" y="6073775"/>
          <p14:tracePt t="14656" x="5245100" y="6073775"/>
          <p14:tracePt t="14663" x="5195888" y="6064250"/>
          <p14:tracePt t="14672" x="5137150" y="6048375"/>
          <p14:tracePt t="14680" x="5080000" y="6032500"/>
          <p14:tracePt t="14689" x="5022850" y="6007100"/>
          <p14:tracePt t="14698" x="4964113" y="6007100"/>
          <p14:tracePt t="14704" x="4922838" y="5999163"/>
          <p14:tracePt t="14714" x="4873625" y="5989638"/>
          <p14:tracePt t="14720" x="4814888" y="5989638"/>
          <p14:tracePt t="14730" x="4773613" y="5973763"/>
          <p14:tracePt t="14737" x="4724400" y="5965825"/>
          <p14:tracePt t="14744" x="4667250" y="5957888"/>
          <p14:tracePt t="14753" x="4633913" y="5957888"/>
          <p14:tracePt t="14764" x="4576763" y="5940425"/>
          <p14:tracePt t="14769" x="4535488" y="5924550"/>
          <p14:tracePt t="14778" x="4502150" y="5916613"/>
          <p14:tracePt t="14784" x="4468813" y="5899150"/>
          <p14:tracePt t="14794" x="4443413" y="5899150"/>
          <p14:tracePt t="14801" x="4435475" y="5891213"/>
          <p14:tracePt t="14810" x="4419600" y="5883275"/>
          <p14:tracePt t="14817" x="4402138" y="5883275"/>
          <p14:tracePt t="14827" x="4370388" y="5865813"/>
          <p14:tracePt t="14833" x="4344988" y="5857875"/>
          <p14:tracePt t="14841" x="4311650" y="5842000"/>
          <p14:tracePt t="14848" x="4262438" y="5824538"/>
          <p14:tracePt t="14857" x="4195763" y="5816600"/>
          <p14:tracePt t="14865" x="4121150" y="5808663"/>
          <p14:tracePt t="14874" x="4022725" y="5783263"/>
          <p14:tracePt t="14882" x="3914775" y="5767388"/>
          <p14:tracePt t="14899" x="3716338" y="5734050"/>
          <p14:tracePt t="14904" x="3651250" y="5726113"/>
          <p14:tracePt t="14912" x="3592513" y="5718175"/>
          <p14:tracePt t="14920" x="3551238" y="5718175"/>
          <p14:tracePt t="14928" x="3519488" y="5718175"/>
          <p14:tracePt t="14937" x="3486150" y="5710238"/>
          <p14:tracePt t="14945" x="3468688" y="5700713"/>
          <p14:tracePt t="14952" x="3444875" y="5692775"/>
          <p14:tracePt t="14959" x="3419475" y="5692775"/>
          <p14:tracePt t="14968" x="3370263" y="5684838"/>
          <p14:tracePt t="14976" x="3328988" y="5684838"/>
          <p14:tracePt t="14984" x="3246438" y="5676900"/>
          <p14:tracePt t="14993" x="3187700" y="5659438"/>
          <p14:tracePt t="15000" x="3114675" y="5659438"/>
          <p14:tracePt t="15008" x="3040063" y="5659438"/>
          <p14:tracePt t="15016" x="2973388" y="5659438"/>
          <p14:tracePt t="15023" x="2916238" y="5659438"/>
          <p14:tracePt t="15032" x="2857500" y="5659438"/>
          <p14:tracePt t="15040" x="2792413" y="5659438"/>
          <p14:tracePt t="15048" x="2733675" y="5659438"/>
          <p14:tracePt t="15056" x="2668588" y="5659438"/>
          <p14:tracePt t="15064" x="2627313" y="5659438"/>
          <p14:tracePt t="15072" x="2568575" y="5651500"/>
          <p14:tracePt t="15080" x="2511425" y="5651500"/>
          <p14:tracePt t="15088" x="2444750" y="5643563"/>
          <p14:tracePt t="15096" x="2370138" y="5635625"/>
          <p14:tracePt t="15104" x="2287588" y="5618163"/>
          <p14:tracePt t="15112" x="2212975" y="5618163"/>
          <p14:tracePt t="15120" x="2163763" y="5618163"/>
          <p14:tracePt t="15127" x="2139950" y="5618163"/>
          <p14:tracePt t="15137" x="2114550" y="5618163"/>
          <p14:tracePt t="15144" x="2089150" y="5618163"/>
          <p14:tracePt t="15151" x="2073275" y="5618163"/>
          <p14:tracePt t="15168" x="2065338" y="5618163"/>
          <p14:tracePt t="15176" x="2057400" y="5618163"/>
          <p14:tracePt t="15184" x="2047875" y="5618163"/>
          <p14:tracePt t="15192" x="2032000" y="5618163"/>
          <p14:tracePt t="15201" x="2016125" y="5618163"/>
          <p14:tracePt t="15207" x="1990725" y="5618163"/>
          <p14:tracePt t="15216" x="1965325" y="5618163"/>
          <p14:tracePt t="15224" x="1949450" y="5618163"/>
          <p14:tracePt t="15232" x="1916113" y="5618163"/>
          <p14:tracePt t="15240" x="1900238" y="5618163"/>
          <p14:tracePt t="15248" x="1866900" y="5618163"/>
          <p14:tracePt t="15256" x="1841500" y="5618163"/>
          <p14:tracePt t="15264" x="1809750" y="5618163"/>
          <p14:tracePt t="15271" x="1792288" y="5618163"/>
          <p14:tracePt t="15279" x="1758950" y="5626100"/>
          <p14:tracePt t="15288" x="1743075" y="5626100"/>
          <p14:tracePt t="15296" x="1725613" y="5626100"/>
          <p14:tracePt t="15304" x="1709738" y="5626100"/>
          <p14:tracePt t="15312" x="1693863" y="5626100"/>
          <p14:tracePt t="15320" x="1684338" y="5626100"/>
          <p14:tracePt t="15328" x="1676400" y="5626100"/>
          <p14:tracePt t="15336" x="1660525" y="5643563"/>
          <p14:tracePt t="15344" x="1652588" y="5643563"/>
          <p14:tracePt t="15351" x="1643063" y="5643563"/>
          <p14:tracePt t="15360" x="1635125" y="5651500"/>
          <p14:tracePt t="15368" x="1627188" y="5659438"/>
          <p14:tracePt t="15376" x="1601788" y="5659438"/>
          <p14:tracePt t="15384" x="1593850" y="5668963"/>
          <p14:tracePt t="15393" x="1577975" y="5668963"/>
          <p14:tracePt t="15400" x="1560513" y="5668963"/>
          <p14:tracePt t="15409" x="1536700" y="5668963"/>
          <p14:tracePt t="15415" x="1503363" y="5668963"/>
          <p14:tracePt t="15424" x="1477963" y="5668963"/>
          <p14:tracePt t="15432" x="1454150" y="5668963"/>
          <p14:tracePt t="15440" x="1436688" y="5668963"/>
          <p14:tracePt t="15448" x="1420813" y="5676900"/>
          <p14:tracePt t="15456" x="1395413" y="5676900"/>
          <p14:tracePt t="15465" x="1387475" y="5676900"/>
          <p14:tracePt t="15535" x="1387475" y="5684838"/>
          <p14:tracePt t="15544" x="1387475" y="5700713"/>
          <p14:tracePt t="15560" x="1387475" y="5718175"/>
          <p14:tracePt t="15568" x="1387475" y="5726113"/>
          <p14:tracePt t="15576" x="1404938" y="5751513"/>
          <p14:tracePt t="15583" x="1412875" y="5759450"/>
          <p14:tracePt t="15592" x="1420813" y="5767388"/>
          <p14:tracePt t="15599" x="1446213" y="5775325"/>
          <p14:tracePt t="15609" x="1454150" y="5783263"/>
          <p14:tracePt t="15615" x="1470025" y="5792788"/>
          <p14:tracePt t="15624" x="1487488" y="5808663"/>
          <p14:tracePt t="15631" x="1528763" y="5808663"/>
          <p14:tracePt t="15639" x="1544638" y="5816600"/>
          <p14:tracePt t="15647" x="1570038" y="5816600"/>
          <p14:tracePt t="15655" x="1593850" y="5824538"/>
          <p14:tracePt t="15663" x="1619250" y="5824538"/>
          <p14:tracePt t="15671" x="1627188" y="5824538"/>
          <p14:tracePt t="15679" x="1652588" y="5842000"/>
          <p14:tracePt t="15688" x="1676400" y="5842000"/>
          <p14:tracePt t="15695" x="1709738" y="5842000"/>
          <p14:tracePt t="15703" x="1751013" y="5842000"/>
          <p14:tracePt t="15711" x="1792288" y="5849938"/>
          <p14:tracePt t="15719" x="1841500" y="5849938"/>
          <p14:tracePt t="15727" x="1916113" y="5849938"/>
          <p14:tracePt t="15736" x="1990725" y="5857875"/>
          <p14:tracePt t="15743" x="2057400" y="5857875"/>
          <p14:tracePt t="15752" x="2122488" y="5857875"/>
          <p14:tracePt t="15761" x="2189163" y="5857875"/>
          <p14:tracePt t="15767" x="2238375" y="5857875"/>
          <p14:tracePt t="15776" x="2254250" y="5857875"/>
          <p14:tracePt t="15783" x="2279650" y="5857875"/>
          <p14:tracePt t="15792" x="2297113" y="5857875"/>
          <p14:tracePt t="15799" x="2305050" y="5857875"/>
          <p14:tracePt t="15808" x="2312988" y="5857875"/>
          <p14:tracePt t="15815" x="2328863" y="5857875"/>
          <p14:tracePt t="15823" x="2354263" y="5857875"/>
          <p14:tracePt t="15831" x="2395538" y="5857875"/>
          <p14:tracePt t="15840" x="2436813" y="5857875"/>
          <p14:tracePt t="15847" x="2503488" y="5857875"/>
          <p14:tracePt t="15855" x="2560638" y="5857875"/>
          <p14:tracePt t="15863" x="2635250" y="5857875"/>
          <p14:tracePt t="15872" x="2709863" y="5842000"/>
          <p14:tracePt t="15879" x="2767013" y="5842000"/>
          <p14:tracePt t="15893" x="2816225" y="5834063"/>
          <p14:tracePt t="15895" x="2867025" y="5824538"/>
          <p14:tracePt t="15903" x="2890838" y="5824538"/>
          <p14:tracePt t="15911" x="2916238" y="5816600"/>
          <p14:tracePt t="15976" x="2924175" y="5816600"/>
          <p14:tracePt t="15984" x="2940050" y="5800725"/>
          <p14:tracePt t="16007" x="2957513" y="5783263"/>
          <p14:tracePt t="16015" x="2957513" y="5775325"/>
          <p14:tracePt t="16024" x="2965450" y="5759450"/>
          <p14:tracePt t="16032" x="2965450" y="5751513"/>
          <p14:tracePt t="16040" x="2973388" y="5741988"/>
          <p14:tracePt t="16056" x="2973388" y="5734050"/>
          <p14:tracePt t="16064" x="2973388" y="5726113"/>
          <p14:tracePt t="16072" x="2940050" y="5692775"/>
          <p14:tracePt t="16079" x="2898775" y="5676900"/>
          <p14:tracePt t="16088" x="2816225" y="5643563"/>
          <p14:tracePt t="16096" x="2751138" y="5626100"/>
          <p14:tracePt t="16105" x="2668588" y="5602288"/>
          <p14:tracePt t="16112" x="2593975" y="5602288"/>
          <p14:tracePt t="16120" x="2519363" y="5594350"/>
          <p14:tracePt t="16128" x="2452688" y="5594350"/>
          <p14:tracePt t="16137" x="2370138" y="5594350"/>
          <p14:tracePt t="16144" x="2297113" y="5594350"/>
          <p14:tracePt t="16152" x="2238375" y="5594350"/>
          <p14:tracePt t="16160" x="2171700" y="5594350"/>
          <p14:tracePt t="16168" x="2114550" y="5584825"/>
          <p14:tracePt t="16176" x="2065338" y="5584825"/>
          <p14:tracePt t="16184" x="2016125" y="5584825"/>
          <p14:tracePt t="16193" x="1965325" y="5584825"/>
          <p14:tracePt t="16200" x="1924050" y="5584825"/>
          <p14:tracePt t="16210" x="1874838" y="5584825"/>
          <p14:tracePt t="16216" x="1858963" y="5584825"/>
          <p14:tracePt t="16225" x="1833563" y="5584825"/>
          <p14:tracePt t="16232" x="1809750" y="5584825"/>
          <p14:tracePt t="16240" x="1784350" y="5584825"/>
          <p14:tracePt t="16248" x="1758950" y="5584825"/>
          <p14:tracePt t="16256" x="1743075" y="5584825"/>
          <p14:tracePt t="16264" x="1717675" y="5584825"/>
          <p14:tracePt t="16272" x="1684338" y="5584825"/>
          <p14:tracePt t="16280" x="1652588" y="5584825"/>
          <p14:tracePt t="16287" x="1619250" y="5568950"/>
          <p14:tracePt t="16295" x="1577975" y="5561013"/>
          <p14:tracePt t="16303" x="1536700" y="5561013"/>
          <p14:tracePt t="16311" x="1487488" y="5553075"/>
          <p14:tracePt t="16319" x="1446213" y="5543550"/>
          <p14:tracePt t="16327" x="1387475" y="5543550"/>
          <p14:tracePt t="16336" x="1346200" y="5527675"/>
          <p14:tracePt t="16343" x="1330325" y="5527675"/>
          <p14:tracePt t="16351" x="1304925" y="5527675"/>
          <p14:tracePt t="16359" x="1281113" y="5527675"/>
          <p14:tracePt t="16368" x="1263650" y="5519738"/>
          <p14:tracePt t="16376" x="1247775" y="5519738"/>
          <p14:tracePt t="16384" x="1230313" y="5519738"/>
          <p14:tracePt t="16392" x="1214438" y="5519738"/>
          <p14:tracePt t="16399" x="1189038" y="5519738"/>
          <p14:tracePt t="16408" x="1181100" y="5519738"/>
          <p14:tracePt t="16415" x="1173163" y="5519738"/>
          <p14:tracePt t="16425" x="1165225" y="5519738"/>
          <p14:tracePt t="16431" x="1155700" y="5519738"/>
          <p14:tracePt t="16439" x="1139825" y="5527675"/>
          <p14:tracePt t="16447" x="1131888" y="5535613"/>
          <p14:tracePt t="16455" x="1123950" y="5535613"/>
          <p14:tracePt t="16463" x="1098550" y="5553075"/>
          <p14:tracePt t="16471" x="1090613" y="5568950"/>
          <p14:tracePt t="16480" x="1073150" y="5568950"/>
          <p14:tracePt t="16487" x="1065213" y="5584825"/>
          <p14:tracePt t="16496" x="1057275" y="5594350"/>
          <p14:tracePt t="16503" x="1049338" y="5610225"/>
          <p14:tracePt t="16512" x="1049338" y="5618163"/>
          <p14:tracePt t="16520" x="1049338" y="5626100"/>
          <p14:tracePt t="16527" x="1049338" y="5635625"/>
          <p14:tracePt t="16535" x="1049338" y="5643563"/>
          <p14:tracePt t="16543" x="1049338" y="5651500"/>
          <p14:tracePt t="16551" x="1049338" y="5676900"/>
          <p14:tracePt t="16559" x="1073150" y="5700713"/>
          <p14:tracePt t="16567" x="1090613" y="5710238"/>
          <p14:tracePt t="16576" x="1123950" y="5741988"/>
          <p14:tracePt t="16583" x="1155700" y="5751513"/>
          <p14:tracePt t="16592" x="1196975" y="5775325"/>
          <p14:tracePt t="16599" x="1238250" y="5775325"/>
          <p14:tracePt t="16607" x="1296988" y="5775325"/>
          <p14:tracePt t="16616" x="1338263" y="5783263"/>
          <p14:tracePt t="16625" x="1395413" y="5800725"/>
          <p14:tracePt t="16631" x="1454150" y="5800725"/>
          <p14:tracePt t="16640" x="1511300" y="5800725"/>
          <p14:tracePt t="16647" x="1577975" y="5800725"/>
          <p14:tracePt t="16656" x="1627188" y="5800725"/>
          <p14:tracePt t="16664" x="1676400" y="5800725"/>
          <p14:tracePt t="16671" x="1743075" y="5800725"/>
          <p14:tracePt t="16679" x="1800225" y="5800725"/>
          <p14:tracePt t="16687" x="1866900" y="5800725"/>
          <p14:tracePt t="16696" x="1933575" y="5808663"/>
          <p14:tracePt t="16704" x="1982788" y="5808663"/>
          <p14:tracePt t="16711" x="2024063" y="5808663"/>
          <p14:tracePt t="16719" x="2065338" y="5808663"/>
          <p14:tracePt t="16727" x="2106613" y="5808663"/>
          <p14:tracePt t="16736" x="2147888" y="5808663"/>
          <p14:tracePt t="16744" x="2181225" y="5808663"/>
          <p14:tracePt t="16751" x="2205038" y="5808663"/>
          <p14:tracePt t="16762" x="2246313" y="5808663"/>
          <p14:tracePt t="16767" x="2312988" y="5808663"/>
          <p14:tracePt t="16776" x="2354263" y="5808663"/>
          <p14:tracePt t="16783" x="2403475" y="5808663"/>
          <p14:tracePt t="16792" x="2462213" y="5816600"/>
          <p14:tracePt t="16799" x="2503488" y="5816600"/>
          <p14:tracePt t="16809" x="2535238" y="5816600"/>
          <p14:tracePt t="16815" x="2560638" y="5816600"/>
          <p14:tracePt t="16825" x="2568575" y="5816600"/>
          <p14:tracePt t="16831" x="2576513" y="5816600"/>
          <p14:tracePt t="16839" x="2586038" y="5816600"/>
          <p14:tracePt t="16855" x="2593975" y="5816600"/>
          <p14:tracePt t="16872" x="2609850" y="5816600"/>
          <p14:tracePt t="16879" x="2643188" y="5816600"/>
          <p14:tracePt t="16889" x="2659063" y="5808663"/>
          <p14:tracePt t="16895" x="2717800" y="5808663"/>
          <p14:tracePt t="16909" x="2759075" y="5800725"/>
          <p14:tracePt t="16912" x="2792413" y="5792788"/>
          <p14:tracePt t="16920" x="2841625" y="5775325"/>
          <p14:tracePt t="16927" x="2882900" y="5767388"/>
          <p14:tracePt t="16935" x="2908300" y="5759450"/>
          <p14:tracePt t="16943" x="2957513" y="5741988"/>
          <p14:tracePt t="16951" x="2973388" y="5741988"/>
          <p14:tracePt t="16959" x="2990850" y="5734050"/>
          <p14:tracePt t="16967" x="3006725" y="5734050"/>
          <p14:tracePt t="16976" x="3014663" y="5734050"/>
          <p14:tracePt t="16984" x="3032125" y="5734050"/>
          <p14:tracePt t="17000" x="3040063" y="5734050"/>
          <p14:tracePt t="17031" x="3048000" y="5726113"/>
          <p14:tracePt t="17047" x="3048000" y="5718175"/>
          <p14:tracePt t="17055" x="3048000" y="5710238"/>
          <p14:tracePt t="17072" x="3055938" y="5692775"/>
          <p14:tracePt t="17089" x="3055938" y="5684838"/>
          <p14:tracePt t="17103" x="3055938" y="5668963"/>
          <p14:tracePt t="17119" x="3055938" y="5659438"/>
          <p14:tracePt t="17127" x="3055938" y="5643563"/>
          <p14:tracePt t="17135" x="3048000" y="5635625"/>
          <p14:tracePt t="17143" x="3032125" y="5626100"/>
          <p14:tracePt t="17152" x="3014663" y="5602288"/>
          <p14:tracePt t="17159" x="2998788" y="5594350"/>
          <p14:tracePt t="17167" x="2965450" y="5594350"/>
          <p14:tracePt t="17176" x="2916238" y="5576888"/>
          <p14:tracePt t="17184" x="2874963" y="5561013"/>
          <p14:tracePt t="17191" x="2825750" y="5561013"/>
          <p14:tracePt t="17199" x="2774950" y="5553075"/>
          <p14:tracePt t="17208" x="2725738" y="5553075"/>
          <p14:tracePt t="17215" x="2651125" y="5527675"/>
          <p14:tracePt t="17224" x="2601913" y="5519738"/>
          <p14:tracePt t="17232" x="2527300" y="5519738"/>
          <p14:tracePt t="17239" x="2462213" y="5511800"/>
          <p14:tracePt t="17248" x="2403475" y="5502275"/>
          <p14:tracePt t="17255" x="2346325" y="5486400"/>
          <p14:tracePt t="17263" x="2287588" y="5478463"/>
          <p14:tracePt t="17271" x="2212975" y="5470525"/>
          <p14:tracePt t="17280" x="2155825" y="5470525"/>
          <p14:tracePt t="17287" x="2089150" y="5461000"/>
          <p14:tracePt t="17295" x="2032000" y="5461000"/>
          <p14:tracePt t="17304" x="1974850" y="5461000"/>
          <p14:tracePt t="17311" x="1933575" y="5461000"/>
          <p14:tracePt t="17319" x="1900238" y="5461000"/>
          <p14:tracePt t="17327" x="1882775" y="5461000"/>
          <p14:tracePt t="17335" x="1858963" y="5461000"/>
          <p14:tracePt t="17344" x="1833563" y="5461000"/>
          <p14:tracePt t="17351" x="1817688" y="5461000"/>
          <p14:tracePt t="17360" x="1792288" y="5461000"/>
          <p14:tracePt t="17367" x="1766888" y="5461000"/>
          <p14:tracePt t="17375" x="1735138" y="5461000"/>
          <p14:tracePt t="17383" x="1684338" y="5478463"/>
          <p14:tracePt t="17393" x="1660525" y="5486400"/>
          <p14:tracePt t="17399" x="1635125" y="5502275"/>
          <p14:tracePt t="17408" x="1611313" y="5519738"/>
          <p14:tracePt t="17416" x="1593850" y="5527675"/>
          <p14:tracePt t="17424" x="1585913" y="5535613"/>
          <p14:tracePt t="17432" x="1560513" y="5543550"/>
          <p14:tracePt t="17441" x="1552575" y="5553075"/>
          <p14:tracePt t="17448" x="1544638" y="5561013"/>
          <p14:tracePt t="17455" x="1519238" y="5576888"/>
          <p14:tracePt t="17464" x="1511300" y="5594350"/>
          <p14:tracePt t="17471" x="1495425" y="5610225"/>
          <p14:tracePt t="17479" x="1495425" y="5626100"/>
          <p14:tracePt t="17487" x="1495425" y="5643563"/>
          <p14:tracePt t="17495" x="1495425" y="5659438"/>
          <p14:tracePt t="17503" x="1495425" y="5692775"/>
          <p14:tracePt t="17513" x="1495425" y="5718175"/>
          <p14:tracePt t="17520" x="1495425" y="5741988"/>
          <p14:tracePt t="17528" x="1495425" y="5775325"/>
          <p14:tracePt t="17535" x="1519238" y="5783263"/>
          <p14:tracePt t="17544" x="1536700" y="5800725"/>
          <p14:tracePt t="17551" x="1560513" y="5808663"/>
          <p14:tracePt t="17560" x="1593850" y="5816600"/>
          <p14:tracePt t="17568" x="1643063" y="5834063"/>
          <p14:tracePt t="17576" x="1725613" y="5842000"/>
          <p14:tracePt t="17583" x="1809750" y="5849938"/>
          <p14:tracePt t="17592" x="1892300" y="5865813"/>
          <p14:tracePt t="17599" x="1998663" y="5875338"/>
          <p14:tracePt t="17608" x="2114550" y="5891213"/>
          <p14:tracePt t="17615" x="2246313" y="5899150"/>
          <p14:tracePt t="17624" x="2370138" y="5916613"/>
          <p14:tracePt t="17631" x="2486025" y="5916613"/>
          <p14:tracePt t="17639" x="2568575" y="5916613"/>
          <p14:tracePt t="17647" x="2659063" y="5916613"/>
          <p14:tracePt t="17655" x="2725738" y="5916613"/>
          <p14:tracePt t="17663" x="2800350" y="5916613"/>
          <p14:tracePt t="17672" x="2857500" y="5916613"/>
          <p14:tracePt t="17679" x="2924175" y="5916613"/>
          <p14:tracePt t="17687" x="2990850" y="5916613"/>
          <p14:tracePt t="17696" x="3081338" y="5916613"/>
          <p14:tracePt t="17703" x="3187700" y="5916613"/>
          <p14:tracePt t="17712" x="3287713" y="5916613"/>
          <p14:tracePt t="17720" x="3395663" y="5916613"/>
          <p14:tracePt t="17727" x="3486150" y="5916613"/>
          <p14:tracePt t="17735" x="3560763" y="5916613"/>
          <p14:tracePt t="17743" x="3633788" y="5916613"/>
          <p14:tracePt t="17752" x="3692525" y="5916613"/>
          <p14:tracePt t="17762" x="3767138" y="5916613"/>
          <p14:tracePt t="17767" x="3849688" y="5916613"/>
          <p14:tracePt t="17776" x="3932238" y="5916613"/>
          <p14:tracePt t="17783" x="4022725" y="5916613"/>
          <p14:tracePt t="17792" x="4113213" y="5916613"/>
          <p14:tracePt t="17799" x="4195763" y="5916613"/>
          <p14:tracePt t="17808" x="4295775" y="5916613"/>
          <p14:tracePt t="17815" x="4386263" y="5916613"/>
          <p14:tracePt t="17825" x="4435475" y="5916613"/>
          <p14:tracePt t="17831" x="4484688" y="5916613"/>
          <p14:tracePt t="17840" x="4494213" y="5916613"/>
          <p14:tracePt t="17847" x="4502150" y="5916613"/>
          <p14:tracePt t="18025" x="4510088" y="5916613"/>
          <p14:tracePt t="18041" x="4518025" y="5916613"/>
          <p14:tracePt t="18049" x="4525963" y="5916613"/>
          <p14:tracePt t="18058" x="4535488" y="5916613"/>
          <p14:tracePt t="18065" x="4551363" y="5916613"/>
          <p14:tracePt t="18073" x="4584700" y="5907088"/>
          <p14:tracePt t="18081" x="4667250" y="5891213"/>
          <p14:tracePt t="18089" x="4741863" y="5883275"/>
          <p14:tracePt t="18097" x="4832350" y="5875338"/>
          <p14:tracePt t="18105" x="4972050" y="5834063"/>
          <p14:tracePt t="18114" x="5154613" y="5783263"/>
          <p14:tracePt t="18120" x="5335588" y="5726113"/>
          <p14:tracePt t="18128" x="5567363" y="5659438"/>
          <p14:tracePt t="18137" x="5757863" y="5618163"/>
          <p14:tracePt t="18144" x="5930900" y="5519738"/>
          <p14:tracePt t="18152" x="6103938" y="5445125"/>
          <p14:tracePt t="18161" x="6203950" y="5403850"/>
          <p14:tracePt t="18168" x="6310313" y="5337175"/>
          <p14:tracePt t="18177" x="6402388" y="5280025"/>
          <p14:tracePt t="18184" x="6492875" y="5221288"/>
          <p14:tracePt t="18191" x="6575425" y="5180013"/>
          <p14:tracePt t="18201" x="6657975" y="5130800"/>
          <p14:tracePt t="18208" x="6740525" y="5065713"/>
          <p14:tracePt t="18216" x="6815138" y="5006975"/>
          <p14:tracePt t="18225" x="6872288" y="4940300"/>
          <p14:tracePt t="18232" x="6921500" y="4875213"/>
          <p14:tracePt t="18240" x="6954838" y="4808538"/>
          <p14:tracePt t="18247" x="6980238" y="4743450"/>
          <p14:tracePt t="18257" x="6996113" y="4692650"/>
          <p14:tracePt t="18264" x="7029450" y="4627563"/>
          <p14:tracePt t="18272" x="7037388" y="4576763"/>
          <p14:tracePt t="18280" x="7054850" y="4527550"/>
          <p14:tracePt t="18288" x="7062788" y="4494213"/>
          <p14:tracePt t="18297" x="7062788" y="4452938"/>
          <p14:tracePt t="18304" x="7062788" y="4387850"/>
          <p14:tracePt t="18312" x="7062788" y="4338638"/>
          <p14:tracePt t="18320" x="7070725" y="4297363"/>
          <p14:tracePt t="18328" x="7070725" y="4238625"/>
          <p14:tracePt t="18337" x="7070725" y="4181475"/>
          <p14:tracePt t="18344" x="7070725" y="4114800"/>
          <p14:tracePt t="18352" x="7070725" y="4081463"/>
          <p14:tracePt t="18360" x="7070725" y="4040188"/>
          <p14:tracePt t="18368" x="7070725" y="3983038"/>
          <p14:tracePt t="18377" x="7070725" y="3924300"/>
          <p14:tracePt t="18384" x="7070725" y="3883025"/>
          <p14:tracePt t="18392" x="7070725" y="3833813"/>
          <p14:tracePt t="18400" x="7070725" y="3784600"/>
          <p14:tracePt t="18408" x="7070725" y="3725863"/>
          <p14:tracePt t="18417" x="7070725" y="3676650"/>
          <p14:tracePt t="18425" x="7070725" y="3635375"/>
          <p14:tracePt t="18433" x="7070725" y="3602038"/>
          <p14:tracePt t="18441" x="7070725" y="3544888"/>
          <p14:tracePt t="18448" x="7070725" y="3503613"/>
          <p14:tracePt t="18457" x="7070725" y="3470275"/>
          <p14:tracePt t="18463" x="7070725" y="3444875"/>
          <p14:tracePt t="18472" x="7062788" y="3413125"/>
          <p14:tracePt t="18480" x="7062788" y="3395663"/>
          <p14:tracePt t="18513" x="7054850" y="3387725"/>
          <p14:tracePt t="18890" x="7062788" y="3387725"/>
          <p14:tracePt t="18897" x="7096125" y="3387725"/>
          <p14:tracePt t="18905" x="7169150" y="3387725"/>
          <p14:tracePt t="18913" x="7261225" y="3387725"/>
          <p14:tracePt t="18921" x="7359650" y="3387725"/>
          <p14:tracePt t="18928" x="7508875" y="3387725"/>
          <p14:tracePt t="18937" x="7666038" y="3387725"/>
          <p14:tracePt t="18945" x="7847013" y="3387725"/>
          <p14:tracePt t="18953" x="8094663" y="3387725"/>
          <p14:tracePt t="18961" x="8342313" y="3387725"/>
          <p14:tracePt t="18969" x="8589963" y="3387725"/>
          <p14:tracePt t="18977" x="8788400" y="3387725"/>
          <p14:tracePt t="18985" x="8970963" y="3387725"/>
          <p14:tracePt t="18993" x="9128125" y="3387725"/>
          <p14:tracePt t="19002" x="9267825" y="3387725"/>
          <p14:tracePt t="19010" x="9383713" y="3387725"/>
          <p14:tracePt t="19017" x="9499600" y="3387725"/>
          <p14:tracePt t="19026" x="9605963" y="3387725"/>
          <p14:tracePt t="19033" x="9721850" y="3387725"/>
          <p14:tracePt t="19042" x="9821863" y="3387725"/>
          <p14:tracePt t="19049" x="9961563" y="3413125"/>
          <p14:tracePt t="19059" x="10077450" y="3413125"/>
          <p14:tracePt t="19065" x="10185400" y="3413125"/>
          <p14:tracePt t="19074" x="10291763" y="3413125"/>
          <p14:tracePt t="19081" x="10391775" y="3421063"/>
          <p14:tracePt t="19090" x="10466388" y="3421063"/>
          <p14:tracePt t="19096" x="10531475" y="3421063"/>
          <p14:tracePt t="19104" x="10580688" y="3421063"/>
          <p14:tracePt t="19112" x="10598150" y="3421063"/>
          <p14:tracePt t="19121" x="10606088" y="3421063"/>
          <p14:tracePt t="19217" x="10590213" y="3421063"/>
          <p14:tracePt t="19225" x="10531475" y="3429000"/>
          <p14:tracePt t="19233" x="10391775" y="3429000"/>
          <p14:tracePt t="19241" x="10167938" y="3429000"/>
          <p14:tracePt t="19249" x="9853613" y="3429000"/>
          <p14:tracePt t="19255" x="9540875" y="3429000"/>
          <p14:tracePt t="19264" x="9317038" y="3429000"/>
          <p14:tracePt t="19272" x="9110663" y="3429000"/>
          <p14:tracePt t="19280" x="8870950" y="3429000"/>
          <p14:tracePt t="19288" x="8664575" y="3429000"/>
          <p14:tracePt t="19296" x="8524875" y="3429000"/>
          <p14:tracePt t="19304" x="8375650" y="3462338"/>
          <p14:tracePt t="19311" x="8251825" y="3470275"/>
          <p14:tracePt t="19320" x="8153400" y="3486150"/>
          <p14:tracePt t="19328" x="8086725" y="3511550"/>
          <p14:tracePt t="19335" x="8012113" y="3511550"/>
          <p14:tracePt t="19344" x="7937500" y="3527425"/>
          <p14:tracePt t="19352" x="7862888" y="3552825"/>
          <p14:tracePt t="19360" x="7805738" y="3568700"/>
          <p14:tracePt t="19368" x="7723188" y="3594100"/>
          <p14:tracePt t="19375" x="7640638" y="3611563"/>
          <p14:tracePt t="19383" x="7583488" y="3635375"/>
          <p14:tracePt t="19393" x="7542213" y="3643313"/>
          <p14:tracePt t="19399" x="7491413" y="3652838"/>
          <p14:tracePt t="19408" x="7450138" y="3676650"/>
          <p14:tracePt t="19415" x="7408863" y="3684588"/>
          <p14:tracePt t="19424" x="7359650" y="3694113"/>
          <p14:tracePt t="19432" x="7310438" y="3709988"/>
          <p14:tracePt t="19441" x="7251700" y="3717925"/>
          <p14:tracePt t="19448" x="7186613" y="3725863"/>
          <p14:tracePt t="19456" x="7112000" y="3735388"/>
          <p14:tracePt t="19463" x="7021513" y="3751263"/>
          <p14:tracePt t="19472" x="6962775" y="3767138"/>
          <p14:tracePt t="19481" x="6872288" y="3792538"/>
          <p14:tracePt t="19488" x="6805613" y="3808413"/>
          <p14:tracePt t="19496" x="6748463" y="3841750"/>
          <p14:tracePt t="19504" x="6707188" y="3841750"/>
          <p14:tracePt t="19512" x="6673850" y="3849688"/>
          <p14:tracePt t="19519" x="6650038" y="3849688"/>
          <p14:tracePt t="19528" x="6640513" y="3849688"/>
          <p14:tracePt t="19753" x="6657975" y="3849688"/>
          <p14:tracePt t="19764" x="6707188" y="3849688"/>
          <p14:tracePt t="19768" x="6764338" y="3849688"/>
          <p14:tracePt t="19777" x="6823075" y="3849688"/>
          <p14:tracePt t="19784" x="6889750" y="3849688"/>
          <p14:tracePt t="19792" x="6962775" y="3849688"/>
          <p14:tracePt t="19800" x="7004050" y="3849688"/>
          <p14:tracePt t="19808" x="7062788" y="3849688"/>
          <p14:tracePt t="19816" x="7104063" y="3849688"/>
          <p14:tracePt t="19825" x="7145338" y="3849688"/>
          <p14:tracePt t="19832" x="7178675" y="3849688"/>
          <p14:tracePt t="19841" x="7194550" y="3849688"/>
          <p14:tracePt t="19848" x="7194550" y="3859213"/>
          <p14:tracePt t="19937" x="7202488" y="3859213"/>
          <p14:tracePt t="20008" x="7210425" y="3859213"/>
          <p14:tracePt t="20032" x="7227888" y="3859213"/>
          <p14:tracePt t="20040" x="7235825" y="3859213"/>
          <p14:tracePt t="20049" x="7251700" y="3859213"/>
          <p14:tracePt t="20056" x="7269163" y="3859213"/>
          <p14:tracePt t="20072" x="7285038" y="3859213"/>
          <p14:tracePt t="20273" x="7292975" y="3859213"/>
          <p14:tracePt t="20305" x="7302500" y="3849688"/>
          <p14:tracePt t="20313" x="7310438" y="3841750"/>
          <p14:tracePt t="20321" x="7326313" y="3833813"/>
          <p14:tracePt t="20328" x="7343775" y="3817938"/>
          <p14:tracePt t="20337" x="7359650" y="3800475"/>
          <p14:tracePt t="20345" x="7377113" y="3792538"/>
          <p14:tracePt t="20353" x="7385050" y="3784600"/>
          <p14:tracePt t="20362" x="7385050" y="3776663"/>
          <p14:tracePt t="20369" x="7392988" y="3767138"/>
          <p14:tracePt t="20378" x="7392988" y="3759200"/>
          <p14:tracePt t="20394" x="7392988" y="3751263"/>
          <p14:tracePt t="20401" x="7392988" y="3743325"/>
          <p14:tracePt t="20425" x="7392988" y="3735388"/>
          <p14:tracePt t="20441" x="7392988" y="3717925"/>
          <p14:tracePt t="20455" x="7385050" y="3702050"/>
          <p14:tracePt t="20463" x="7377113" y="3702050"/>
          <p14:tracePt t="20471" x="7367588" y="3694113"/>
          <p14:tracePt t="20480" x="7359650" y="3684588"/>
          <p14:tracePt t="20487" x="7351713" y="3676650"/>
          <p14:tracePt t="20496" x="7343775" y="3676650"/>
          <p14:tracePt t="20503" x="7326313" y="3676650"/>
          <p14:tracePt t="20520" x="7310438" y="3676650"/>
          <p14:tracePt t="20528" x="7302500" y="3676650"/>
          <p14:tracePt t="20544" x="7292975" y="3676650"/>
          <p14:tracePt t="20551" x="7285038" y="3676650"/>
          <p14:tracePt t="20559" x="7277100" y="3676650"/>
          <p14:tracePt t="20567" x="7261225" y="3676650"/>
          <p14:tracePt t="20576" x="7243763" y="3676650"/>
          <p14:tracePt t="20583" x="7227888" y="3684588"/>
          <p14:tracePt t="20591" x="7210425" y="3694113"/>
          <p14:tracePt t="20599" x="7194550" y="3709988"/>
          <p14:tracePt t="20608" x="7186613" y="3725863"/>
          <p14:tracePt t="20616" x="7178675" y="3759200"/>
          <p14:tracePt t="20625" x="7178675" y="3784600"/>
          <p14:tracePt t="20631" x="7178675" y="3808413"/>
          <p14:tracePt t="20640" x="7178675" y="3817938"/>
          <p14:tracePt t="20647" x="7178675" y="3825875"/>
          <p14:tracePt t="20656" x="7178675" y="3833813"/>
          <p14:tracePt t="20672" x="7186613" y="3833813"/>
          <p14:tracePt t="20680" x="7210425" y="3833813"/>
          <p14:tracePt t="20688" x="7235825" y="3833813"/>
          <p14:tracePt t="20695" x="7251700" y="3833813"/>
          <p14:tracePt t="20703" x="7285038" y="3833813"/>
          <p14:tracePt t="20711" x="7292975" y="3833813"/>
          <p14:tracePt t="20719" x="7343775" y="3800475"/>
          <p14:tracePt t="20727" x="7359650" y="3792538"/>
          <p14:tracePt t="20735" x="7377113" y="3776663"/>
          <p14:tracePt t="20743" x="7385050" y="3767138"/>
          <p14:tracePt t="20751" x="7392988" y="3751263"/>
          <p14:tracePt t="20760" x="7392988" y="3743325"/>
          <p14:tracePt t="20767" x="7392988" y="3735388"/>
          <p14:tracePt t="20775" x="7392988" y="3725863"/>
          <p14:tracePt t="20791" x="7392988" y="3709988"/>
          <p14:tracePt t="20799" x="7385050" y="3709988"/>
          <p14:tracePt t="20807" x="7377113" y="3709988"/>
          <p14:tracePt t="20815" x="7359650" y="3709988"/>
          <p14:tracePt t="20824" x="7343775" y="3709988"/>
          <p14:tracePt t="20831" x="7334250" y="3709988"/>
          <p14:tracePt t="20840" x="7318375" y="3709988"/>
          <p14:tracePt t="20847" x="7292975" y="3717925"/>
          <p14:tracePt t="20856" x="7269163" y="3735388"/>
          <p14:tracePt t="20863" x="7251700" y="3751263"/>
          <p14:tracePt t="20873" x="7243763" y="3776663"/>
          <p14:tracePt t="20891" x="7235825" y="3808413"/>
          <p14:tracePt t="20895" x="7235825" y="3825875"/>
          <p14:tracePt t="20911" x="7235825" y="3841750"/>
          <p14:tracePt t="20927" x="7243763" y="3841750"/>
          <p14:tracePt t="20936" x="7251700" y="3841750"/>
          <p14:tracePt t="20943" x="7277100" y="3841750"/>
          <p14:tracePt t="20960" x="7285038" y="3841750"/>
          <p14:tracePt t="20968" x="7292975" y="3841750"/>
          <p14:tracePt t="20983" x="7302500" y="3841750"/>
          <p14:tracePt t="21081" x="7285038" y="3841750"/>
          <p14:tracePt t="21089" x="7277100" y="3849688"/>
          <p14:tracePt t="21096" x="7235825" y="3867150"/>
          <p14:tracePt t="21105" x="7219950" y="3883025"/>
          <p14:tracePt t="21113" x="7202488" y="3908425"/>
          <p14:tracePt t="21120" x="7178675" y="3924300"/>
          <p14:tracePt t="21128" x="7161213" y="3957638"/>
          <p14:tracePt t="21136" x="7137400" y="3975100"/>
          <p14:tracePt t="21153" x="7112000" y="3998913"/>
          <p14:tracePt t="21160" x="7104063" y="4006850"/>
          <p14:tracePt t="21168" x="7062788" y="4024313"/>
          <p14:tracePt t="21176" x="7013575" y="4048125"/>
          <p14:tracePt t="21184" x="6972300" y="4065588"/>
          <p14:tracePt t="21193" x="6889750" y="4073525"/>
          <p14:tracePt t="21201" x="6846888" y="4081463"/>
          <p14:tracePt t="21209" x="6797675" y="4081463"/>
          <p14:tracePt t="21215" x="6748463" y="4081463"/>
          <p14:tracePt t="21224" x="6707188" y="4081463"/>
          <p14:tracePt t="21232" x="6691313" y="4081463"/>
          <p14:tracePt t="21241" x="6673850" y="4081463"/>
          <p14:tracePt t="21248" x="6665913" y="4081463"/>
          <p14:tracePt t="21330" x="6657975" y="4073525"/>
          <p14:tracePt t="21473" x="6681788" y="4073525"/>
          <p14:tracePt t="21482" x="6789738" y="4073525"/>
          <p14:tracePt t="21489" x="6897688" y="4073525"/>
          <p14:tracePt t="21497" x="7045325" y="4073525"/>
          <p14:tracePt t="21506" x="7210425" y="4073525"/>
          <p14:tracePt t="21515" x="7367588" y="4073525"/>
          <p14:tracePt t="21521" x="7566025" y="4073525"/>
          <p14:tracePt t="21529" x="7772400" y="4073525"/>
          <p14:tracePt t="21536" x="7929563" y="4073525"/>
          <p14:tracePt t="21545" x="8112125" y="4073525"/>
          <p14:tracePt t="21552" x="8210550" y="4073525"/>
          <p14:tracePt t="21561" x="8301038" y="4073525"/>
          <p14:tracePt t="21568" x="8350250" y="4073525"/>
          <p14:tracePt t="21577" x="8367713" y="4073525"/>
          <p14:tracePt t="22073" x="8359775" y="4073525"/>
          <p14:tracePt t="22081" x="8342313" y="4073525"/>
          <p14:tracePt t="22091" x="8326438" y="4089400"/>
          <p14:tracePt t="22097" x="8301038" y="4106863"/>
          <p14:tracePt t="22106" x="8259763" y="4148138"/>
          <p14:tracePt t="22112" x="8235950" y="4171950"/>
          <p14:tracePt t="22122" x="8210550" y="4205288"/>
          <p14:tracePt t="22130" x="8169275" y="4246563"/>
          <p14:tracePt t="22137" x="8112125" y="4297363"/>
          <p14:tracePt t="22143" x="8078788" y="4329113"/>
          <p14:tracePt t="22153" x="8020050" y="4370388"/>
          <p14:tracePt t="22160" x="7937500" y="4429125"/>
          <p14:tracePt t="22168" x="7880350" y="4470400"/>
          <p14:tracePt t="22176" x="7756525" y="4545013"/>
          <p14:tracePt t="22184" x="7648575" y="4602163"/>
          <p14:tracePt t="22191" x="7524750" y="4651375"/>
          <p14:tracePt t="22200" x="7359650" y="4718050"/>
          <p14:tracePt t="22208" x="7210425" y="4792663"/>
          <p14:tracePt t="22216" x="7054850" y="4883150"/>
          <p14:tracePt t="22225" x="6962775" y="4940300"/>
          <p14:tracePt t="22232" x="6838950" y="5024438"/>
          <p14:tracePt t="22240" x="6732588" y="5081588"/>
          <p14:tracePt t="22249" x="6673850" y="5130800"/>
          <p14:tracePt t="22256" x="6591300" y="5197475"/>
          <p14:tracePt t="22264" x="6542088" y="5230813"/>
          <p14:tracePt t="22273" x="6484938" y="5280025"/>
          <p14:tracePt t="22279" x="6443663" y="5337175"/>
          <p14:tracePt t="22289" x="6410325" y="5370513"/>
          <p14:tracePt t="22296" x="6392863" y="5395913"/>
          <p14:tracePt t="22304" x="6376988" y="5411788"/>
          <p14:tracePt t="22313" x="6351588" y="5429250"/>
          <p14:tracePt t="22320" x="6351588" y="5445125"/>
          <p14:tracePt t="22328" x="6343650" y="5445125"/>
          <p14:tracePt t="22335" x="6343650" y="5461000"/>
          <p14:tracePt t="22392" x="6335713" y="5470525"/>
          <p14:tracePt t="22399" x="6327775" y="5494338"/>
          <p14:tracePt t="22407" x="6327775" y="5519738"/>
          <p14:tracePt t="22416" x="6318250" y="5543550"/>
          <p14:tracePt t="22424" x="6318250" y="5568950"/>
          <p14:tracePt t="22432" x="6294438" y="5602288"/>
          <p14:tracePt t="22440" x="6276975" y="5651500"/>
          <p14:tracePt t="22449" x="6261100" y="5676900"/>
          <p14:tracePt t="22456" x="6253163" y="5734050"/>
          <p14:tracePt t="22465" x="6245225" y="5783263"/>
          <p14:tracePt t="22472" x="6245225" y="5816600"/>
          <p14:tracePt t="22480" x="6245225" y="5849938"/>
          <p14:tracePt t="22488" x="6245225" y="5857875"/>
          <p14:tracePt t="22495" x="6245225" y="5875338"/>
          <p14:tracePt t="22504" x="6245225" y="5891213"/>
          <p14:tracePt t="22512" x="6245225" y="5899150"/>
          <p14:tracePt t="22520" x="6245225" y="5907088"/>
          <p14:tracePt t="22535" x="6253163" y="5916613"/>
          <p14:tracePt t="22544" x="6261100" y="5932488"/>
          <p14:tracePt t="22560" x="6269038" y="5940425"/>
          <p14:tracePt t="22576" x="6286500" y="5957888"/>
          <p14:tracePt t="22584" x="6310313" y="5965825"/>
          <p14:tracePt t="22592" x="6335713" y="5965825"/>
          <p14:tracePt t="22599" x="6361113" y="5965825"/>
          <p14:tracePt t="22607" x="6369050" y="5965825"/>
          <p14:tracePt t="22681" x="6384925" y="5965825"/>
          <p14:tracePt t="22697" x="6392863" y="5957888"/>
          <p14:tracePt t="22705" x="6402388" y="5948363"/>
          <p14:tracePt t="22713" x="6418263" y="5940425"/>
          <p14:tracePt t="22728" x="6426200" y="5924550"/>
          <p14:tracePt t="22736" x="6434138" y="5924550"/>
          <p14:tracePt t="22744" x="6443663" y="5924550"/>
          <p14:tracePt t="22855" x="6443663" y="5916613"/>
          <p14:tracePt t="22864" x="6443663" y="5907088"/>
          <p14:tracePt t="22880" x="6443663" y="5875338"/>
          <p14:tracePt t="22889" x="6443663" y="5842000"/>
          <p14:tracePt t="22896" x="6443663" y="5783263"/>
          <p14:tracePt t="22904" x="6451600" y="5726113"/>
          <p14:tracePt t="22912" x="6467475" y="5659438"/>
          <p14:tracePt t="22920" x="6508750" y="5584825"/>
          <p14:tracePt t="22928" x="6557963" y="5502275"/>
          <p14:tracePt t="22936" x="6624638" y="5411788"/>
          <p14:tracePt t="22944" x="6681788" y="5337175"/>
          <p14:tracePt t="22952" x="6748463" y="5254625"/>
          <p14:tracePt t="22960" x="6823075" y="5172075"/>
          <p14:tracePt t="22969" x="6897688" y="5089525"/>
          <p14:tracePt t="22976" x="6938963" y="5024438"/>
          <p14:tracePt t="22984" x="6996113" y="4949825"/>
          <p14:tracePt t="22991" x="7029450" y="4891088"/>
          <p14:tracePt t="23000" x="7045325" y="4841875"/>
          <p14:tracePt t="23008" x="7045325" y="4800600"/>
          <p14:tracePt t="23016" x="7045325" y="4751388"/>
          <p14:tracePt t="23024" x="7045325" y="4725988"/>
          <p14:tracePt t="23032" x="7045325" y="4702175"/>
          <p14:tracePt t="23040" x="7045325" y="4692650"/>
          <p14:tracePt t="23048" x="7045325" y="4668838"/>
          <p14:tracePt t="23055" x="7045325" y="4651375"/>
          <p14:tracePt t="23064" x="7045325" y="4643438"/>
          <p14:tracePt t="23073" x="7054850" y="4618038"/>
          <p14:tracePt t="23080" x="7062788" y="4586288"/>
          <p14:tracePt t="23088" x="7070725" y="4568825"/>
          <p14:tracePt t="23095" x="7078663" y="4519613"/>
          <p14:tracePt t="23105" x="7078663" y="4503738"/>
          <p14:tracePt t="23112" x="7078663" y="4462463"/>
          <p14:tracePt t="23120" x="7078663" y="4437063"/>
          <p14:tracePt t="23127" x="7078663" y="4403725"/>
          <p14:tracePt t="23137" x="7078663" y="4379913"/>
          <p14:tracePt t="23143" x="7078663" y="4338638"/>
          <p14:tracePt t="23152" x="7062788" y="4321175"/>
          <p14:tracePt t="23161" x="7045325" y="4305300"/>
          <p14:tracePt t="23168" x="7037388" y="4297363"/>
          <p14:tracePt t="23176" x="7029450" y="4279900"/>
          <p14:tracePt t="23186" x="7021513" y="4254500"/>
          <p14:tracePt t="23194" x="7013575" y="4246563"/>
          <p14:tracePt t="23233" x="7004050" y="4238625"/>
          <p14:tracePt t="23249" x="6980238" y="4238625"/>
          <p14:tracePt t="23256" x="6954838" y="4238625"/>
          <p14:tracePt t="23265" x="6921500" y="4238625"/>
          <p14:tracePt t="23275" x="6889750" y="4238625"/>
          <p14:tracePt t="23281" x="6831013" y="4205288"/>
          <p14:tracePt t="23290" x="6756400" y="4171950"/>
          <p14:tracePt t="23297" x="6707188" y="4140200"/>
          <p14:tracePt t="23306" x="6665913" y="4098925"/>
          <p14:tracePt t="23312" x="6640513" y="4065588"/>
          <p14:tracePt t="23320" x="6624638" y="4048125"/>
          <p14:tracePt t="23328" x="6608763" y="4024313"/>
          <p14:tracePt t="23345" x="6608763" y="4016375"/>
          <p14:tracePt t="23402" x="6599238" y="4006850"/>
          <p14:tracePt t="23577" x="6608763" y="4006850"/>
          <p14:tracePt t="23585" x="6624638" y="4006850"/>
          <p14:tracePt t="23593" x="6640513" y="4006850"/>
          <p14:tracePt t="23600" x="6657975" y="4006850"/>
          <p14:tracePt t="23608" x="6691313" y="4006850"/>
          <p14:tracePt t="23615" x="6723063" y="4006850"/>
          <p14:tracePt t="23623" x="6781800" y="4024313"/>
          <p14:tracePt t="23632" x="6838950" y="4024313"/>
          <p14:tracePt t="23640" x="6905625" y="4032250"/>
          <p14:tracePt t="23648" x="6980238" y="4040188"/>
          <p14:tracePt t="23656" x="7070725" y="4040188"/>
          <p14:tracePt t="23664" x="7145338" y="4040188"/>
          <p14:tracePt t="23672" x="7235825" y="4040188"/>
          <p14:tracePt t="23680" x="7310438" y="4040188"/>
          <p14:tracePt t="23689" x="7359650" y="4040188"/>
          <p14:tracePt t="23696" x="7400925" y="4040188"/>
          <p14:tracePt t="23705" x="7426325" y="4040188"/>
          <p14:tracePt t="23721" x="7434263" y="4040188"/>
          <p14:tracePt t="23760" x="7450138" y="4040188"/>
          <p14:tracePt t="23768" x="7500938" y="4040188"/>
          <p14:tracePt t="23776" x="7542213" y="4040188"/>
          <p14:tracePt t="23783" x="7607300" y="4040188"/>
          <p14:tracePt t="23792" x="7666038" y="4032250"/>
          <p14:tracePt t="23800" x="7723188" y="4032250"/>
          <p14:tracePt t="23808" x="7756525" y="4024313"/>
          <p14:tracePt t="23816" x="7805738" y="4016375"/>
          <p14:tracePt t="23832" x="7831138" y="4016375"/>
          <p14:tracePt t="23841" x="7847013" y="3998913"/>
          <p14:tracePt t="23848" x="7854950" y="3998913"/>
          <p14:tracePt t="23856" x="7872413" y="3998913"/>
          <p14:tracePt t="23863" x="7905750" y="3998913"/>
          <p14:tracePt t="23872" x="7929563" y="3998913"/>
          <p14:tracePt t="23891" x="8037513" y="3998913"/>
          <p14:tracePt t="23896" x="8070850" y="3998913"/>
          <p14:tracePt t="23904" x="8102600" y="3998913"/>
          <p14:tracePt t="23912" x="8135938" y="3998913"/>
          <p14:tracePt t="23921" x="8143875" y="3998913"/>
          <p14:tracePt t="23928" x="8161338" y="3990975"/>
          <p14:tracePt t="23936" x="8169275" y="3990975"/>
          <p14:tracePt t="23968" x="8177213" y="3990975"/>
          <p14:tracePt t="23976" x="8194675" y="3990975"/>
          <p14:tracePt t="23984" x="8202613" y="3990975"/>
          <p14:tracePt t="23992" x="8235950" y="3990975"/>
          <p14:tracePt t="24000" x="8251825" y="3990975"/>
          <p14:tracePt t="24008" x="8277225" y="3990975"/>
          <p14:tracePt t="24015" x="8285163" y="3990975"/>
          <p14:tracePt t="24024" x="8293100" y="3990975"/>
          <p14:tracePt t="24039" x="8301038" y="3990975"/>
          <p14:tracePt t="24080" x="8308975" y="3990975"/>
          <p14:tracePt t="24088" x="8326438" y="3990975"/>
          <p14:tracePt t="24096" x="8359775" y="3990975"/>
          <p14:tracePt t="24105" x="8408988" y="3990975"/>
          <p14:tracePt t="24111" x="8434388" y="3990975"/>
          <p14:tracePt t="24120" x="8450263" y="3990975"/>
          <p14:tracePt t="24136" x="8458200" y="3990975"/>
          <p14:tracePt t="24144" x="8466138" y="3990975"/>
          <p14:tracePt t="24160" x="8475663" y="3990975"/>
          <p14:tracePt t="24168" x="8483600" y="3990975"/>
          <p14:tracePt t="24176" x="8499475" y="3990975"/>
          <p14:tracePt t="24184" x="8532813" y="3990975"/>
          <p14:tracePt t="24192" x="8589963" y="3990975"/>
          <p14:tracePt t="24200" x="8631238" y="3990975"/>
          <p14:tracePt t="24208" x="8682038" y="3998913"/>
          <p14:tracePt t="24216" x="8705850" y="3998913"/>
          <p14:tracePt t="24224" x="8731250" y="3998913"/>
          <p14:tracePt t="24232" x="8739188" y="3998913"/>
          <p14:tracePt t="24312" x="8755063" y="3998913"/>
          <p14:tracePt t="24320" x="8764588" y="3998913"/>
          <p14:tracePt t="24569" x="8747125" y="4006850"/>
          <p14:tracePt t="24578" x="8731250" y="4024313"/>
          <p14:tracePt t="24586" x="8689975" y="4040188"/>
          <p14:tracePt t="24594" x="8631238" y="4081463"/>
          <p14:tracePt t="24601" x="8558213" y="4130675"/>
          <p14:tracePt t="24608" x="8475663" y="4181475"/>
          <p14:tracePt t="24617" x="8367713" y="4264025"/>
          <p14:tracePt t="24625" x="8285163" y="4321175"/>
          <p14:tracePt t="24631" x="8185150" y="4403725"/>
          <p14:tracePt t="24641" x="8120063" y="4470400"/>
          <p14:tracePt t="24648" x="8053388" y="4511675"/>
          <p14:tracePt t="24657" x="8004175" y="4545013"/>
          <p14:tracePt t="24663" x="7921625" y="4602163"/>
          <p14:tracePt t="24673" x="7872413" y="4643438"/>
          <p14:tracePt t="24679" x="7805738" y="4684713"/>
          <p14:tracePt t="24688" x="7739063" y="4733925"/>
          <p14:tracePt t="24695" x="7697788" y="4759325"/>
          <p14:tracePt t="24704" x="7640638" y="4808538"/>
          <p14:tracePt t="24711" x="7591425" y="4849813"/>
          <p14:tracePt t="24719" x="7550150" y="4899025"/>
          <p14:tracePt t="24727" x="7516813" y="4940300"/>
          <p14:tracePt t="24736" x="7483475" y="4965700"/>
          <p14:tracePt t="24743" x="7450138" y="5006975"/>
          <p14:tracePt t="24751" x="7392988" y="5048250"/>
          <p14:tracePt t="24760" x="7334250" y="5097463"/>
          <p14:tracePt t="24767" x="7292975" y="5138738"/>
          <p14:tracePt t="24775" x="7243763" y="5164138"/>
          <p14:tracePt t="24783" x="7194550" y="5180013"/>
          <p14:tracePt t="24792" x="7145338" y="5205413"/>
          <p14:tracePt t="24799" x="7086600" y="5246688"/>
          <p14:tracePt t="24807" x="7037388" y="5254625"/>
          <p14:tracePt t="24815" x="6972300" y="5295900"/>
          <p14:tracePt t="24823" x="6921500" y="5321300"/>
          <p14:tracePt t="24832" x="6897688" y="5337175"/>
          <p14:tracePt t="24840" x="6864350" y="5362575"/>
          <p14:tracePt t="24847" x="6838950" y="5387975"/>
          <p14:tracePt t="24856" x="6815138" y="5395913"/>
          <p14:tracePt t="24863" x="6805613" y="5403850"/>
          <p14:tracePt t="24873" x="6797675" y="5403850"/>
          <p14:tracePt t="24889" x="6789738" y="5419725"/>
          <p14:tracePt t="24895" x="6781800" y="5419725"/>
          <p14:tracePt t="24904" x="6773863" y="5429250"/>
          <p14:tracePt t="24911" x="6764338" y="5437188"/>
          <p14:tracePt t="24919" x="6764338" y="5445125"/>
          <p14:tracePt t="24927" x="6748463" y="5461000"/>
          <p14:tracePt t="24935" x="6740525" y="5470525"/>
          <p14:tracePt t="24943" x="6723063" y="5478463"/>
          <p14:tracePt t="24952" x="6699250" y="5511800"/>
          <p14:tracePt t="24959" x="6657975" y="5553075"/>
          <p14:tracePt t="24967" x="6608763" y="5584825"/>
          <p14:tracePt t="24975" x="6550025" y="5618163"/>
          <p14:tracePt t="24983" x="6508750" y="5659438"/>
          <p14:tracePt t="24991" x="6467475" y="5692775"/>
          <p14:tracePt t="25000" x="6451600" y="5710238"/>
          <p14:tracePt t="25007" x="6443663" y="5710238"/>
          <p14:tracePt t="25015" x="6434138" y="5710238"/>
          <p14:tracePt t="25032" x="6426200" y="5718175"/>
          <p14:tracePt t="25095" x="6426200" y="5726113"/>
          <p14:tracePt t="25103" x="6426200" y="5734050"/>
          <p14:tracePt t="25119" x="6426200" y="5741988"/>
          <p14:tracePt t="25127" x="6426200" y="5751513"/>
          <p14:tracePt t="25143" x="6426200" y="5759450"/>
          <p14:tracePt t="25232" x="6426200" y="5767388"/>
          <p14:tracePt t="25240" x="6426200" y="5775325"/>
          <p14:tracePt t="25248" x="6426200" y="5783263"/>
          <p14:tracePt t="25256" x="6426200" y="5792788"/>
          <p14:tracePt t="25264" x="6426200" y="5808663"/>
          <p14:tracePt t="25272" x="6434138" y="5834063"/>
          <p14:tracePt t="25280" x="6434138" y="5842000"/>
          <p14:tracePt t="25288" x="6434138" y="5849938"/>
          <p14:tracePt t="25296" x="6434138" y="5857875"/>
          <p14:tracePt t="25305" x="6434138" y="5865813"/>
          <p14:tracePt t="25312" x="6434138" y="5875338"/>
          <p14:tracePt t="25328" x="6434138" y="5883275"/>
          <p14:tracePt t="25352" x="6443663" y="5891213"/>
          <p14:tracePt t="25464" x="6443663" y="5899150"/>
          <p14:tracePt t="25472" x="6443663" y="5907088"/>
          <p14:tracePt t="25480" x="6443663" y="5916613"/>
          <p14:tracePt t="25504" x="6443663" y="5924550"/>
          <p14:tracePt t="25521" x="6443663" y="5932488"/>
          <p14:tracePt t="25536" x="6443663" y="5940425"/>
          <p14:tracePt t="25545" x="6451600" y="5948363"/>
          <p14:tracePt t="25560" x="6459538" y="5948363"/>
          <p14:tracePt t="25568" x="6467475" y="5965825"/>
          <p14:tracePt t="25576" x="6500813" y="5973763"/>
          <p14:tracePt t="25592" x="6526213" y="5981700"/>
          <p14:tracePt t="25600" x="6557963" y="5981700"/>
          <p14:tracePt t="25609" x="6608763" y="5999163"/>
          <p14:tracePt t="25616" x="6681788" y="6007100"/>
          <p14:tracePt t="25625" x="6764338" y="6007100"/>
          <p14:tracePt t="25632" x="6846888" y="6007100"/>
          <p14:tracePt t="25641" x="6946900" y="6007100"/>
          <p14:tracePt t="25648" x="7037388" y="6007100"/>
          <p14:tracePt t="25656" x="7119938" y="6007100"/>
          <p14:tracePt t="25664" x="7202488" y="6007100"/>
          <p14:tracePt t="25672" x="7277100" y="6007100"/>
          <p14:tracePt t="25680" x="7343775" y="6007100"/>
          <p14:tracePt t="25689" x="7400925" y="6007100"/>
          <p14:tracePt t="25696" x="7434263" y="6007100"/>
          <p14:tracePt t="25706" x="7459663" y="5999163"/>
          <p14:tracePt t="25712" x="7475538" y="5999163"/>
          <p14:tracePt t="25721" x="7500938" y="5999163"/>
          <p14:tracePt t="25728" x="7516813" y="5999163"/>
          <p14:tracePt t="25736" x="7542213" y="5989638"/>
          <p14:tracePt t="25745" x="7566025" y="5989638"/>
          <p14:tracePt t="25752" x="7607300" y="5989638"/>
          <p14:tracePt t="25761" x="7648575" y="5989638"/>
          <p14:tracePt t="25768" x="7707313" y="5989638"/>
          <p14:tracePt t="25776" x="7748588" y="5989638"/>
          <p14:tracePt t="25784" x="7797800" y="5973763"/>
          <p14:tracePt t="25793" x="7821613" y="5973763"/>
          <p14:tracePt t="25800" x="7847013" y="5973763"/>
          <p14:tracePt t="25808" x="7854950" y="5973763"/>
          <p14:tracePt t="25816" x="7854950" y="5965825"/>
          <p14:tracePt t="25833" x="7862888" y="5965825"/>
          <p14:tracePt t="25840" x="7872413" y="5965825"/>
          <p14:tracePt t="25848" x="7905750" y="5965825"/>
          <p14:tracePt t="25857" x="7962900" y="5965825"/>
          <p14:tracePt t="25864" x="8045450" y="5965825"/>
          <p14:tracePt t="25873" x="8143875" y="5965825"/>
          <p14:tracePt t="25881" x="8259763" y="5965825"/>
          <p14:tracePt t="25890" x="8367713" y="5965825"/>
          <p14:tracePt t="25897" x="8450263" y="5965825"/>
          <p14:tracePt t="25906" x="8540750" y="5965825"/>
          <p14:tracePt t="25912" x="8615363" y="5965825"/>
          <p14:tracePt t="25922" x="8664575" y="5965825"/>
          <p14:tracePt t="25928" x="8705850" y="5965825"/>
          <p14:tracePt t="25939" x="8764588" y="5965825"/>
          <p14:tracePt t="25944" x="8821738" y="5965825"/>
          <p14:tracePt t="25952" x="8870950" y="5965825"/>
          <p14:tracePt t="25960" x="8937625" y="5965825"/>
          <p14:tracePt t="25968" x="9028113" y="5965825"/>
          <p14:tracePt t="25976" x="9118600" y="5965825"/>
          <p14:tracePt t="25984" x="9218613" y="5965825"/>
          <p14:tracePt t="25992" x="9293225" y="5965825"/>
          <p14:tracePt t="26001" x="9391650" y="5965825"/>
          <p14:tracePt t="26008" x="9466263" y="5965825"/>
          <p14:tracePt t="26016" x="9532938" y="5965825"/>
          <p14:tracePt t="26024" x="9598025" y="5965825"/>
          <p14:tracePt t="26032" x="9664700" y="5965825"/>
          <p14:tracePt t="26040" x="9747250" y="5965825"/>
          <p14:tracePt t="26048" x="9812338" y="5965825"/>
          <p14:tracePt t="26057" x="9894888" y="5965825"/>
          <p14:tracePt t="26064" x="9961563" y="5965825"/>
          <p14:tracePt t="26073" x="10028238" y="5965825"/>
          <p14:tracePt t="26080" x="10085388" y="5965825"/>
          <p14:tracePt t="26090" x="10118725" y="5965825"/>
          <p14:tracePt t="26096" x="10134600" y="5957888"/>
          <p14:tracePt t="26449" x="10126663" y="5957888"/>
          <p14:tracePt t="26498" x="10118725" y="5957888"/>
          <p14:tracePt t="26929" x="10110788" y="5957888"/>
          <p14:tracePt t="26938" x="10093325" y="5957888"/>
          <p14:tracePt t="26945" x="10061575" y="5957888"/>
          <p14:tracePt t="26954" x="9994900" y="5957888"/>
          <p14:tracePt t="26961" x="9904413" y="5957888"/>
          <p14:tracePt t="26967" x="9804400" y="5957888"/>
          <p14:tracePt t="26976" x="9688513" y="5957888"/>
          <p14:tracePt t="26984" x="9564688" y="5957888"/>
          <p14:tracePt t="26992" x="9482138" y="5957888"/>
          <p14:tracePt t="27000" x="9391650" y="5957888"/>
          <p14:tracePt t="27008" x="9317038" y="5957888"/>
          <p14:tracePt t="27015" x="9251950" y="5957888"/>
          <p14:tracePt t="27024" x="9193213" y="5957888"/>
          <p14:tracePt t="27032" x="9151938" y="5957888"/>
          <p14:tracePt t="27040" x="9086850" y="5957888"/>
          <p14:tracePt t="27047" x="9028113" y="5957888"/>
          <p14:tracePt t="27056" x="8945563" y="5957888"/>
          <p14:tracePt t="27064" x="8847138" y="5948363"/>
          <p14:tracePt t="27071" x="8705850" y="5932488"/>
          <p14:tracePt t="27079" x="8548688" y="5924550"/>
          <p14:tracePt t="27087" x="8408988" y="5924550"/>
          <p14:tracePt t="27095" x="8251825" y="5924550"/>
          <p14:tracePt t="27104" x="8128000" y="5924550"/>
          <p14:tracePt t="27112" x="7996238" y="5924550"/>
          <p14:tracePt t="27121" x="7862888" y="5924550"/>
          <p14:tracePt t="27127" x="7772400" y="5924550"/>
          <p14:tracePt t="27136" x="7681913" y="5932488"/>
          <p14:tracePt t="27143" x="7607300" y="5940425"/>
          <p14:tracePt t="27153" x="7524750" y="5940425"/>
          <p14:tracePt t="27159" x="7434263" y="5940425"/>
          <p14:tracePt t="27169" x="7318375" y="5940425"/>
          <p14:tracePt t="27176" x="7186613" y="5940425"/>
          <p14:tracePt t="27183" x="7104063" y="5940425"/>
          <p14:tracePt t="27191" x="7021513" y="5940425"/>
          <p14:tracePt t="27200" x="6972300" y="5965825"/>
          <p14:tracePt t="27208" x="6931025" y="5981700"/>
          <p14:tracePt t="27216" x="6889750" y="5981700"/>
          <p14:tracePt t="27224" x="6838950" y="5989638"/>
          <p14:tracePt t="27233" x="6781800" y="5989638"/>
          <p14:tracePt t="27240" x="6732588" y="5999163"/>
          <p14:tracePt t="27249" x="6673850" y="6007100"/>
          <p14:tracePt t="27255" x="6640513" y="6007100"/>
          <p14:tracePt t="27264" x="6591300" y="6015038"/>
          <p14:tracePt t="27272" x="6550025" y="6022975"/>
          <p14:tracePt t="27279" x="6526213" y="6022975"/>
          <p14:tracePt t="27288" x="6508750" y="6040438"/>
          <p14:tracePt t="27304" x="6500813" y="6040438"/>
          <p14:tracePt t="27312" x="6492875" y="6048375"/>
          <p14:tracePt t="27321" x="6492875" y="6056313"/>
          <p14:tracePt t="27328" x="6484938" y="6073775"/>
          <p14:tracePt t="27336" x="6467475" y="6089650"/>
          <p14:tracePt t="27343" x="6451600" y="6105525"/>
          <p14:tracePt t="27352" x="6418263" y="6138863"/>
          <p14:tracePt t="27360" x="6361113" y="6156325"/>
          <p14:tracePt t="27369" x="6269038" y="6188075"/>
          <p14:tracePt t="27376" x="6170613" y="6221413"/>
          <p14:tracePt t="27384" x="6046788" y="6229350"/>
          <p14:tracePt t="27392" x="5856288" y="6246813"/>
          <p14:tracePt t="27400" x="5559425" y="6280150"/>
          <p14:tracePt t="27408" x="5178425" y="6280150"/>
          <p14:tracePt t="27416" x="4757738" y="6280150"/>
          <p14:tracePt t="27423" x="4262438" y="6280150"/>
          <p14:tracePt t="27432" x="3816350" y="6280150"/>
          <p14:tracePt t="27440" x="3321050" y="6280150"/>
          <p14:tracePt t="27448" x="2898775" y="6296025"/>
          <p14:tracePt t="27456" x="2544763" y="6354763"/>
          <p14:tracePt t="27464" x="2246313" y="6386513"/>
          <p14:tracePt t="27472" x="1957388" y="6437313"/>
          <p14:tracePt t="27481" x="1800225" y="6453188"/>
          <p14:tracePt t="27488" x="1676400" y="6453188"/>
          <p14:tracePt t="27496" x="1577975" y="6461125"/>
          <p14:tracePt t="27504" x="1536700" y="6461125"/>
          <p14:tracePt t="27512" x="1477963" y="6461125"/>
          <p14:tracePt t="27521" x="1446213" y="6461125"/>
          <p14:tracePt t="27528" x="1428750" y="6461125"/>
          <p14:tracePt t="27536" x="1412875" y="6461125"/>
          <p14:tracePt t="27559" x="1404938" y="6461125"/>
          <p14:tracePt t="27575" x="1387475" y="6461125"/>
          <p14:tracePt t="27584" x="1354138" y="6461125"/>
          <p14:tracePt t="27592" x="1304925" y="6461125"/>
          <p14:tracePt t="27600" x="1263650" y="6461125"/>
          <p14:tracePt t="27608" x="1196975" y="6461125"/>
          <p14:tracePt t="27615" x="1139825" y="6461125"/>
          <p14:tracePt t="27625" x="1073150" y="6461125"/>
          <p14:tracePt t="27631" x="1016000" y="6461125"/>
          <p14:tracePt t="27640" x="990600" y="6461125"/>
          <p14:tracePt t="27648" x="958850" y="6478588"/>
          <p14:tracePt t="27664" x="941388" y="6478588"/>
          <p14:tracePt t="27680" x="933450" y="6486525"/>
          <p14:tracePt t="27712" x="917575" y="6486525"/>
          <p14:tracePt t="27720" x="876300" y="6486525"/>
          <p14:tracePt t="27728" x="850900" y="6486525"/>
          <p14:tracePt t="27737" x="817563" y="6486525"/>
          <p14:tracePt t="27744" x="801688" y="6486525"/>
          <p14:tracePt t="27752" x="793750" y="6486525"/>
          <p14:tracePt t="27762" x="784225" y="6486525"/>
          <p14:tracePt t="27767" x="776288" y="6486525"/>
          <p14:tracePt t="27784" x="768350" y="6486525"/>
          <p14:tracePt t="27808" x="760413" y="6486525"/>
          <p14:tracePt t="27824" x="784225" y="6478588"/>
          <p14:tracePt t="27832" x="866775" y="6478588"/>
          <p14:tracePt t="27841" x="1000125" y="6478588"/>
          <p14:tracePt t="27848" x="1181100" y="6478588"/>
          <p14:tracePt t="27856" x="1363663" y="6478588"/>
          <p14:tracePt t="27864" x="1519238" y="6478588"/>
          <p14:tracePt t="27872" x="1676400" y="6478588"/>
          <p14:tracePt t="27890" x="1900238" y="6437313"/>
          <p14:tracePt t="27896" x="1957388" y="6427788"/>
          <p14:tracePt t="27904" x="1990725" y="6427788"/>
          <p14:tracePt t="27911" x="2006600" y="6427788"/>
          <p14:tracePt t="27943" x="1998663" y="6419850"/>
          <p14:tracePt t="27952" x="1990725" y="6419850"/>
          <p14:tracePt t="27960" x="1974850" y="6419850"/>
          <p14:tracePt t="27968" x="1957388" y="6411913"/>
          <p14:tracePt t="27976" x="1941513" y="6403975"/>
          <p14:tracePt t="27984" x="1908175" y="6403975"/>
          <p14:tracePt t="27992" x="1874838" y="6403975"/>
          <p14:tracePt t="28000" x="1841500" y="6403975"/>
          <p14:tracePt t="28008" x="1784350" y="6403975"/>
          <p14:tracePt t="28016" x="1751013" y="6403975"/>
          <p14:tracePt t="28024" x="1701800" y="6403975"/>
          <p14:tracePt t="28032" x="1676400" y="6403975"/>
          <p14:tracePt t="28040" x="1660525" y="6403975"/>
          <p14:tracePt t="28088" x="1668463" y="6403975"/>
          <p14:tracePt t="28096" x="1676400" y="6403975"/>
          <p14:tracePt t="28104" x="1684338" y="6396038"/>
          <p14:tracePt t="28111" x="1693863" y="6396038"/>
          <p14:tracePt t="28168" x="1693863" y="6378575"/>
          <p14:tracePt t="28184" x="1652588" y="6378575"/>
          <p14:tracePt t="28192" x="1619250" y="6378575"/>
          <p14:tracePt t="28200" x="1601788" y="6378575"/>
          <p14:tracePt t="28208" x="1577975" y="6378575"/>
          <p14:tracePt t="28216" x="1560513" y="6378575"/>
          <p14:tracePt t="28224" x="1552575" y="6378575"/>
          <p14:tracePt t="28697" x="1544638" y="6370638"/>
          <p14:tracePt t="29393" x="1544638" y="6362700"/>
          <p14:tracePt t="29401" x="1552575" y="6362700"/>
          <p14:tracePt t="29409" x="1560513" y="6354763"/>
          <p14:tracePt t="29432" x="1570038" y="6354763"/>
          <p14:tracePt t="29457" x="1577975" y="6354763"/>
          <p14:tracePt t="29520" x="1593850" y="6354763"/>
          <p14:tracePt t="29545" x="1601788" y="6345238"/>
          <p14:tracePt t="29568" x="1619250" y="6345238"/>
          <p14:tracePt t="29577" x="1635125" y="6345238"/>
          <p14:tracePt t="29585" x="1643063" y="6345238"/>
          <p14:tracePt t="29593" x="1652588" y="6345238"/>
          <p14:tracePt t="29600" x="1668463" y="6345238"/>
          <p14:tracePt t="29609" x="1684338" y="6345238"/>
          <p14:tracePt t="29633" x="1693863" y="6345238"/>
          <p14:tracePt t="29640" x="1701800" y="6337300"/>
          <p14:tracePt t="29664" x="1709738" y="6337300"/>
          <p14:tracePt t="29672" x="1743075" y="6337300"/>
          <p14:tracePt t="29680" x="1784350" y="6337300"/>
          <p14:tracePt t="29688" x="1858963" y="6337300"/>
          <p14:tracePt t="29696" x="1933575" y="6321425"/>
          <p14:tracePt t="29704" x="2032000" y="6311900"/>
          <p14:tracePt t="29713" x="2155825" y="6296025"/>
          <p14:tracePt t="29720" x="2328863" y="6270625"/>
          <p14:tracePt t="29728" x="2560638" y="6246813"/>
          <p14:tracePt t="29736" x="2825750" y="6205538"/>
          <p14:tracePt t="29744" x="3146425" y="6180138"/>
          <p14:tracePt t="29753" x="3411538" y="6122988"/>
          <p14:tracePt t="29759" x="3643313" y="6097588"/>
          <p14:tracePt t="29769" x="3857625" y="6056313"/>
          <p14:tracePt t="29777" x="4006850" y="6048375"/>
          <p14:tracePt t="29785" x="4171950" y="6022975"/>
          <p14:tracePt t="29793" x="4262438" y="6007100"/>
          <p14:tracePt t="29801" x="4352925" y="5999163"/>
          <p14:tracePt t="29810" x="4427538" y="5989638"/>
          <p14:tracePt t="29815" x="4476750" y="5981700"/>
          <p14:tracePt t="29823" x="4502150" y="5973763"/>
          <p14:tracePt t="29832" x="4535488" y="5965825"/>
          <p14:tracePt t="29840" x="4584700" y="5965825"/>
          <p14:tracePt t="29847" x="4618038" y="5965825"/>
          <p14:tracePt t="29856" x="4683125" y="5957888"/>
          <p14:tracePt t="29863" x="4724400" y="5948363"/>
          <p14:tracePt t="29872" x="4783138" y="5932488"/>
          <p14:tracePt t="29880" x="4832350" y="5924550"/>
          <p14:tracePt t="29887" x="4899025" y="5924550"/>
          <p14:tracePt t="29896" x="4948238" y="5916613"/>
          <p14:tracePt t="29905" x="4981575" y="5916613"/>
          <p14:tracePt t="29912" x="5005388" y="5916613"/>
          <p14:tracePt t="29920" x="5022850" y="5916613"/>
          <p14:tracePt t="29928" x="5038725" y="5907088"/>
          <p14:tracePt t="29936" x="5038725" y="5899150"/>
          <p14:tracePt t="29960" x="5046663" y="5899150"/>
          <p14:tracePt t="30016" x="5054600" y="5899150"/>
          <p14:tracePt t="30064" x="5064125" y="5899150"/>
          <p14:tracePt t="30080" x="5072063" y="5899150"/>
          <p14:tracePt t="30096" x="5087938" y="5916613"/>
          <p14:tracePt t="30112" x="5087938" y="5924550"/>
          <p14:tracePt t="30120" x="5087938" y="5932488"/>
          <p14:tracePt t="30128" x="5087938" y="5940425"/>
          <p14:tracePt t="30143" x="5087938" y="5948363"/>
          <p14:tracePt t="30176" x="5095875" y="5948363"/>
          <p14:tracePt t="30184" x="5121275" y="5948363"/>
          <p14:tracePt t="30192" x="5137150" y="5948363"/>
          <p14:tracePt t="30201" x="5146675" y="5948363"/>
          <p14:tracePt t="30217" x="5154613" y="5932488"/>
          <p14:tracePt t="30233" x="5154613" y="5916613"/>
          <p14:tracePt t="30240" x="5154613" y="5899150"/>
          <p14:tracePt t="30248" x="5154613" y="5891213"/>
          <p14:tracePt t="30256" x="5137150" y="5857875"/>
          <p14:tracePt t="30264" x="5113338" y="5842000"/>
          <p14:tracePt t="30272" x="5095875" y="5824538"/>
          <p14:tracePt t="30280" x="5046663" y="5800725"/>
          <p14:tracePt t="30288" x="4997450" y="5783263"/>
          <p14:tracePt t="30296" x="4948238" y="5767388"/>
          <p14:tracePt t="30305" x="4906963" y="5767388"/>
          <p14:tracePt t="30312" x="4857750" y="5767388"/>
          <p14:tracePt t="30321" x="4806950" y="5767388"/>
          <p14:tracePt t="30328" x="4757738" y="5767388"/>
          <p14:tracePt t="30336" x="4708525" y="5792788"/>
          <p14:tracePt t="30344" x="4649788" y="5824538"/>
          <p14:tracePt t="30353" x="4608513" y="5849938"/>
          <p14:tracePt t="30360" x="4551363" y="5891213"/>
          <p14:tracePt t="30369" x="4510088" y="5932488"/>
          <p14:tracePt t="30376" x="4468813" y="5965825"/>
          <p14:tracePt t="30384" x="4435475" y="5989638"/>
          <p14:tracePt t="30392" x="4427538" y="6007100"/>
          <p14:tracePt t="30400" x="4419600" y="6015038"/>
          <p14:tracePt t="30423" x="4419600" y="6022975"/>
          <p14:tracePt t="30440" x="4419600" y="6040438"/>
          <p14:tracePt t="30448" x="4419600" y="6048375"/>
          <p14:tracePt t="30455" x="4443413" y="6064250"/>
          <p14:tracePt t="30463" x="4476750" y="6081713"/>
          <p14:tracePt t="30472" x="4494213" y="6089650"/>
          <p14:tracePt t="30481" x="4543425" y="6097588"/>
          <p14:tracePt t="30488" x="4618038" y="6097588"/>
          <p14:tracePt t="30496" x="4675188" y="6097588"/>
          <p14:tracePt t="30504" x="4749800" y="6097588"/>
          <p14:tracePt t="30512" x="4840288" y="6097588"/>
          <p14:tracePt t="30520" x="4914900" y="6097588"/>
          <p14:tracePt t="30529" x="5013325" y="6089650"/>
          <p14:tracePt t="30536" x="5095875" y="6056313"/>
          <p14:tracePt t="30545" x="5170488" y="6032500"/>
          <p14:tracePt t="30552" x="5219700" y="6015038"/>
          <p14:tracePt t="30560" x="5260975" y="5981700"/>
          <p14:tracePt t="30569" x="5270500" y="5973763"/>
          <p14:tracePt t="30576" x="5294313" y="5957888"/>
          <p14:tracePt t="30584" x="5294313" y="5948363"/>
          <p14:tracePt t="30592" x="5294313" y="5932488"/>
          <p14:tracePt t="30600" x="5294313" y="5924550"/>
          <p14:tracePt t="30607" x="5294313" y="5916613"/>
          <p14:tracePt t="30616" x="5286375" y="5891213"/>
          <p14:tracePt t="30623" x="5270500" y="5883275"/>
          <p14:tracePt t="30631" x="5253038" y="5865813"/>
          <p14:tracePt t="30640" x="5219700" y="5849938"/>
          <p14:tracePt t="30648" x="5203825" y="5834063"/>
          <p14:tracePt t="30656" x="5178425" y="5834063"/>
          <p14:tracePt t="30664" x="5146675" y="5824538"/>
          <p14:tracePt t="30672" x="5095875" y="5824538"/>
          <p14:tracePt t="30680" x="5030788" y="5824538"/>
          <p14:tracePt t="30688" x="4964113" y="5824538"/>
          <p14:tracePt t="30696" x="4922838" y="5824538"/>
          <p14:tracePt t="30704" x="4857750" y="5857875"/>
          <p14:tracePt t="30712" x="4832350" y="5883275"/>
          <p14:tracePt t="30721" x="4799013" y="5916613"/>
          <p14:tracePt t="30728" x="4799013" y="5924550"/>
          <p14:tracePt t="30736" x="4799013" y="5948363"/>
          <p14:tracePt t="30744" x="4799013" y="5981700"/>
          <p14:tracePt t="30752" x="4799013" y="6007100"/>
          <p14:tracePt t="30760" x="4799013" y="6048375"/>
          <p14:tracePt t="30769" x="4824413" y="6081713"/>
          <p14:tracePt t="30777" x="4840288" y="6105525"/>
          <p14:tracePt t="30784" x="4848225" y="6105525"/>
          <p14:tracePt t="30792" x="4857750" y="6115050"/>
          <p14:tracePt t="30800" x="4873625" y="6115050"/>
          <p14:tracePt t="30809" x="4881563" y="6115050"/>
          <p14:tracePt t="30816" x="4899025" y="6115050"/>
          <p14:tracePt t="30824" x="4906963" y="6115050"/>
          <p14:tracePt t="30832" x="4906963" y="6105525"/>
          <p14:tracePt t="30841" x="4914900" y="6097588"/>
          <p14:tracePt t="30848" x="4930775" y="6073775"/>
          <p14:tracePt t="30856" x="4930775" y="6056313"/>
          <p14:tracePt t="30872" x="4930775" y="6040438"/>
          <p14:tracePt t="30880" x="4930775" y="6032500"/>
          <p14:tracePt t="30928" x="4930775" y="6022975"/>
          <p14:tracePt t="30953" x="4922838" y="6022975"/>
          <p14:tracePt t="30960" x="4914900" y="6022975"/>
          <p14:tracePt t="30969" x="4906963" y="6022975"/>
          <p14:tracePt t="30976" x="4899025" y="6022975"/>
          <p14:tracePt t="30992" x="4889500" y="6040438"/>
          <p14:tracePt t="31008" x="4881563" y="6048375"/>
          <p14:tracePt t="31138" x="4873625" y="6056313"/>
          <p14:tracePt t="31218" x="4873625" y="6073775"/>
          <p14:tracePt t="31225" x="4906963" y="6089650"/>
          <p14:tracePt t="31234" x="5013325" y="6105525"/>
          <p14:tracePt t="31241" x="5095875" y="6130925"/>
          <p14:tracePt t="31249" x="5237163" y="6146800"/>
          <p14:tracePt t="31256" x="5410200" y="6180138"/>
          <p14:tracePt t="31265" x="5592763" y="6180138"/>
          <p14:tracePt t="31273" x="5864225" y="6197600"/>
          <p14:tracePt t="31281" x="6111875" y="6197600"/>
          <p14:tracePt t="31289" x="6384925" y="6213475"/>
          <p14:tracePt t="31297" x="6616700" y="6213475"/>
          <p14:tracePt t="31305" x="6838950" y="6213475"/>
          <p14:tracePt t="31313" x="6946900" y="6213475"/>
          <p14:tracePt t="31320" x="7078663" y="6213475"/>
          <p14:tracePt t="31329" x="7161213" y="6213475"/>
          <p14:tracePt t="31337" x="7202488" y="6213475"/>
          <p14:tracePt t="31345" x="7235825" y="6213475"/>
          <p14:tracePt t="31353" x="7243763" y="6213475"/>
          <p14:tracePt t="31505" x="7243763" y="6205538"/>
          <p14:tracePt t="31513" x="7243763" y="6197600"/>
          <p14:tracePt t="31520" x="7235825" y="6197600"/>
          <p14:tracePt t="31529" x="7227888" y="6197600"/>
          <p14:tracePt t="31536" x="7227888" y="6188075"/>
          <p14:tracePt t="31545" x="7210425" y="6172200"/>
          <p14:tracePt t="31553" x="7202488" y="6164263"/>
          <p14:tracePt t="31561" x="7186613" y="6164263"/>
          <p14:tracePt t="31570" x="7178675" y="6164263"/>
          <p14:tracePt t="31576" x="7169150" y="6164263"/>
          <p14:tracePt t="31587" x="7153275" y="6164263"/>
          <p14:tracePt t="31592" x="7127875" y="6164263"/>
          <p14:tracePt t="31602" x="7104063" y="6164263"/>
          <p14:tracePt t="31609" x="7070725" y="6164263"/>
          <p14:tracePt t="31625" x="6988175" y="6164263"/>
          <p14:tracePt t="31632" x="6946900" y="6164263"/>
          <p14:tracePt t="31640" x="6905625" y="6164263"/>
          <p14:tracePt t="31648" x="6889750" y="6164263"/>
          <p14:tracePt t="31656" x="6880225" y="6164263"/>
          <p14:tracePt t="31664" x="6864350" y="6156325"/>
          <p14:tracePt t="31671" x="6831013" y="6156325"/>
          <p14:tracePt t="31680" x="6815138" y="6146800"/>
          <p14:tracePt t="31687" x="6797675" y="6146800"/>
          <p14:tracePt t="31696" x="6789738" y="6146800"/>
          <p14:tracePt t="31711" x="6773863" y="6146800"/>
          <p14:tracePt t="31720" x="6764338" y="6146800"/>
          <p14:tracePt t="31728" x="6756400" y="6146800"/>
          <p14:tracePt t="31744" x="6740525" y="6146800"/>
          <p14:tracePt t="31752" x="6723063" y="6146800"/>
          <p14:tracePt t="31760" x="6715125" y="6146800"/>
          <p14:tracePt t="31776" x="6699250" y="6146800"/>
          <p14:tracePt t="31785" x="6691313" y="6146800"/>
          <p14:tracePt t="31792" x="6673850" y="6146800"/>
          <p14:tracePt t="31808" x="6665913" y="6146800"/>
          <p14:tracePt t="31816" x="6650038" y="6146800"/>
          <p14:tracePt t="31824" x="6640513" y="6146800"/>
          <p14:tracePt t="31840" x="6632575" y="6146800"/>
          <p14:tracePt t="32008" x="6650038" y="6146800"/>
          <p14:tracePt t="32016" x="6699250" y="6146800"/>
          <p14:tracePt t="32024" x="6740525" y="6146800"/>
          <p14:tracePt t="32032" x="6789738" y="6146800"/>
          <p14:tracePt t="32040" x="6856413" y="6146800"/>
          <p14:tracePt t="32048" x="6905625" y="6146800"/>
          <p14:tracePt t="32056" x="6988175" y="6146800"/>
          <p14:tracePt t="32064" x="7070725" y="6146800"/>
          <p14:tracePt t="32071" x="7169150" y="6146800"/>
          <p14:tracePt t="32080" x="7269163" y="6146800"/>
          <p14:tracePt t="32089" x="7385050" y="6146800"/>
          <p14:tracePt t="32096" x="7500938" y="6146800"/>
          <p14:tracePt t="32105" x="7624763" y="6146800"/>
          <p14:tracePt t="32112" x="7731125" y="6146800"/>
          <p14:tracePt t="32120" x="7847013" y="6146800"/>
          <p14:tracePt t="32128" x="7962900" y="6164263"/>
          <p14:tracePt t="32136" x="8078788" y="6164263"/>
          <p14:tracePt t="32144" x="8177213" y="6172200"/>
          <p14:tracePt t="32152" x="8259763" y="6172200"/>
          <p14:tracePt t="32160" x="8367713" y="6172200"/>
          <p14:tracePt t="32168" x="8450263" y="6172200"/>
          <p14:tracePt t="32176" x="8532813" y="6172200"/>
          <p14:tracePt t="32185" x="8615363" y="6172200"/>
          <p14:tracePt t="32192" x="8697913" y="6172200"/>
          <p14:tracePt t="32200" x="8747125" y="6172200"/>
          <p14:tracePt t="32207" x="8813800" y="6172200"/>
          <p14:tracePt t="32215" x="8870950" y="6172200"/>
          <p14:tracePt t="32223" x="8937625" y="6172200"/>
          <p14:tracePt t="32231" x="8994775" y="6172200"/>
          <p14:tracePt t="32239" x="9061450" y="6172200"/>
          <p14:tracePt t="32247" x="9151938" y="6172200"/>
          <p14:tracePt t="32255" x="9234488" y="6172200"/>
          <p14:tracePt t="32263" x="9334500" y="6172200"/>
          <p14:tracePt t="32271" x="9409113" y="6172200"/>
          <p14:tracePt t="32278" x="9491663" y="6172200"/>
          <p14:tracePt t="32287" x="9515475" y="6172200"/>
          <p14:tracePt t="32295" x="9532938" y="6172200"/>
          <p14:tracePt t="32303" x="9556750" y="6172200"/>
          <p14:tracePt t="32311" x="9564688" y="6172200"/>
          <p14:tracePt t="32375" x="9590088" y="6172200"/>
          <p14:tracePt t="32383" x="9615488" y="6172200"/>
          <p14:tracePt t="32390" x="9639300" y="6172200"/>
          <p14:tracePt t="32399" x="9647238" y="6172200"/>
          <p14:tracePt t="32407" x="9656763" y="6172200"/>
          <p14:tracePt t="32415" x="9664700" y="6172200"/>
          <p14:tracePt t="32431" x="9672638" y="6172200"/>
          <p14:tracePt t="32439" x="9680575" y="6172200"/>
          <p14:tracePt t="32446" x="9698038" y="6172200"/>
          <p14:tracePt t="32454" x="9721850" y="6172200"/>
          <p14:tracePt t="32463" x="9739313" y="6172200"/>
          <p14:tracePt t="32470" x="9771063" y="6172200"/>
          <p14:tracePt t="32479" x="9804400" y="6172200"/>
          <p14:tracePt t="32486" x="9837738" y="6172200"/>
          <p14:tracePt t="32494" x="9871075" y="6172200"/>
          <p14:tracePt t="32503" x="9894888" y="6172200"/>
          <p14:tracePt t="32510" x="9928225" y="6172200"/>
          <p14:tracePt t="32519" x="9961563" y="6172200"/>
          <p14:tracePt t="32526" x="9994900" y="6172200"/>
          <p14:tracePt t="32535" x="10036175" y="6164263"/>
          <p14:tracePt t="32542" x="10069513" y="6156325"/>
          <p14:tracePt t="32551" x="10118725" y="6156325"/>
          <p14:tracePt t="32559" x="10152063" y="6156325"/>
          <p14:tracePt t="32567" x="10185400" y="6156325"/>
          <p14:tracePt t="32575" x="10209213" y="6156325"/>
          <p14:tracePt t="34737" x="10217150" y="6146800"/>
          <p14:tracePt t="34745" x="10217150" y="6138863"/>
          <p14:tracePt t="34752" x="10217150" y="6130925"/>
          <p14:tracePt t="34761" x="10217150" y="6122988"/>
          <p14:tracePt t="34769" x="10201275" y="6105525"/>
          <p14:tracePt t="34776" x="10193338" y="6089650"/>
          <p14:tracePt t="34785" x="10167938" y="6073775"/>
          <p14:tracePt t="34793" x="10160000" y="6064250"/>
          <p14:tracePt t="34801" x="10118725" y="6022975"/>
          <p14:tracePt t="34810" x="10061575" y="5999163"/>
          <p14:tracePt t="34819" x="10002838" y="5973763"/>
          <p14:tracePt t="34826" x="9912350" y="5940425"/>
          <p14:tracePt t="34834" x="9821863" y="5907088"/>
          <p14:tracePt t="34841" x="9698038" y="5883275"/>
          <p14:tracePt t="34849" x="9605963" y="5857875"/>
          <p14:tracePt t="34857" x="9540875" y="5842000"/>
          <p14:tracePt t="34865" x="9466263" y="5808663"/>
          <p14:tracePt t="34872" x="9417050" y="5792788"/>
          <p14:tracePt t="34881" x="9350375" y="5759450"/>
          <p14:tracePt t="34890" x="9309100" y="5734050"/>
          <p14:tracePt t="34907" x="9210675" y="5676900"/>
          <p14:tracePt t="34912" x="9151938" y="5635625"/>
          <p14:tracePt t="34922" x="9086850" y="5610225"/>
          <p14:tracePt t="34929" x="9012238" y="5584825"/>
          <p14:tracePt t="34939" x="8912225" y="5535613"/>
          <p14:tracePt t="34944" x="8780463" y="5486400"/>
          <p14:tracePt t="34953" x="8640763" y="5429250"/>
          <p14:tracePt t="34960" x="8475663" y="5370513"/>
          <p14:tracePt t="34968" x="8334375" y="5329238"/>
          <p14:tracePt t="34978" x="8210550" y="5280025"/>
          <p14:tracePt t="34986" x="8112125" y="5254625"/>
          <p14:tracePt t="34993" x="8045450" y="5230813"/>
          <p14:tracePt t="35001" x="7996238" y="5197475"/>
          <p14:tracePt t="35009" x="7954963" y="5164138"/>
          <p14:tracePt t="35018" x="7905750" y="5138738"/>
          <p14:tracePt t="35025" x="7880350" y="5114925"/>
          <p14:tracePt t="35034" x="7821613" y="5089525"/>
          <p14:tracePt t="35040" x="7748588" y="5056188"/>
          <p14:tracePt t="35049" x="7697788" y="5032375"/>
          <p14:tracePt t="35057" x="7615238" y="4999038"/>
          <p14:tracePt t="35064" x="7542213" y="4957763"/>
          <p14:tracePt t="35072" x="7450138" y="4932363"/>
          <p14:tracePt t="35079" x="7359650" y="4891088"/>
          <p14:tracePt t="35088" x="7302500" y="4875213"/>
          <p14:tracePt t="35095" x="7227888" y="4841875"/>
          <p14:tracePt t="35104" x="7210425" y="4833938"/>
          <p14:tracePt t="35111" x="7194550" y="4826000"/>
          <p14:tracePt t="35120" x="7186613" y="4826000"/>
          <p14:tracePt t="35136" x="7178675" y="4826000"/>
          <p14:tracePt t="35425" x="7169150" y="4826000"/>
          <p14:tracePt t="35481" x="7169150" y="4841875"/>
          <p14:tracePt t="35489" x="7169150" y="4867275"/>
          <p14:tracePt t="35497" x="7169150" y="4875213"/>
          <p14:tracePt t="35505" x="7186613" y="4883150"/>
          <p14:tracePt t="35513" x="7194550" y="4899025"/>
          <p14:tracePt t="35519" x="7210425" y="4908550"/>
          <p14:tracePt t="35528" x="7227888" y="4932363"/>
          <p14:tracePt t="35536" x="7251700" y="4940300"/>
          <p14:tracePt t="35543" x="7302500" y="4957763"/>
          <p14:tracePt t="35554" x="7359650" y="4983163"/>
          <p14:tracePt t="35561" x="7442200" y="4999038"/>
          <p14:tracePt t="35569" x="7459663" y="4999038"/>
          <p14:tracePt t="35576" x="7467600" y="5006975"/>
          <p14:tracePt t="35584" x="7475538" y="5014913"/>
          <p14:tracePt t="35616" x="7483475" y="5014913"/>
          <p14:tracePt t="35632" x="7491413" y="5014913"/>
          <p14:tracePt t="35640" x="7500938" y="5006975"/>
          <p14:tracePt t="35648" x="7508875" y="5006975"/>
          <p14:tracePt t="35664" x="7516813" y="4999038"/>
          <p14:tracePt t="35672" x="7524750" y="4991100"/>
          <p14:tracePt t="35680" x="7524750" y="4983163"/>
          <p14:tracePt t="35688" x="7532688" y="4973638"/>
          <p14:tracePt t="35696" x="7542213" y="4949825"/>
          <p14:tracePt t="35704" x="7542213" y="4940300"/>
          <p14:tracePt t="35712" x="7550150" y="4924425"/>
          <p14:tracePt t="35720" x="7550150" y="4916488"/>
          <p14:tracePt t="35728" x="7550150" y="4908550"/>
          <p14:tracePt t="35736" x="7558088" y="4883150"/>
          <p14:tracePt t="35744" x="7566025" y="4875213"/>
          <p14:tracePt t="35752" x="7566025" y="4857750"/>
          <p14:tracePt t="35760" x="7566025" y="4849813"/>
          <p14:tracePt t="35768" x="7566025" y="4833938"/>
          <p14:tracePt t="35776" x="7566025" y="4826000"/>
          <p14:tracePt t="35784" x="7566025" y="4816475"/>
          <p14:tracePt t="35792" x="7566025" y="4808538"/>
          <p14:tracePt t="35800" x="7566025" y="4800600"/>
          <p14:tracePt t="35808" x="7566025" y="4792663"/>
          <p14:tracePt t="35816" x="7550150" y="4792663"/>
          <p14:tracePt t="35825" x="7532688" y="4784725"/>
          <p14:tracePt t="35833" x="7516813" y="4775200"/>
          <p14:tracePt t="35840" x="7508875" y="4775200"/>
          <p14:tracePt t="35849" x="7483475" y="4767263"/>
          <p14:tracePt t="35856" x="7467600" y="4767263"/>
          <p14:tracePt t="35863" x="7450138" y="4767263"/>
          <p14:tracePt t="35872" x="7426325" y="4767263"/>
          <p14:tracePt t="35880" x="7400925" y="4751388"/>
          <p14:tracePt t="35900" x="7318375" y="4743450"/>
          <p14:tracePt t="35904" x="7292975" y="4743450"/>
          <p14:tracePt t="35912" x="7277100" y="4743450"/>
          <p14:tracePt t="35920" x="7251700" y="4743450"/>
          <p14:tracePt t="35936" x="7243763" y="4743450"/>
          <p14:tracePt t="35952" x="7235825" y="4733925"/>
          <p14:tracePt t="35984" x="7227888" y="4733925"/>
          <p14:tracePt t="35992" x="7210425" y="4733925"/>
          <p14:tracePt t="36000" x="7194550" y="4733925"/>
          <p14:tracePt t="36007" x="7186613" y="4751388"/>
          <p14:tracePt t="36017" x="7169150" y="4751388"/>
          <p14:tracePt t="36024" x="7169150" y="4759325"/>
          <p14:tracePt t="36033" x="7153275" y="4775200"/>
          <p14:tracePt t="36040" x="7145338" y="4775200"/>
          <p14:tracePt t="36047" x="7145338" y="4792663"/>
          <p14:tracePt t="36056" x="7137400" y="4800600"/>
          <p14:tracePt t="36064" x="7127875" y="4816475"/>
          <p14:tracePt t="36071" x="7119938" y="4833938"/>
          <p14:tracePt t="36079" x="7119938" y="4849813"/>
          <p14:tracePt t="36089" x="7119938" y="4857750"/>
          <p14:tracePt t="36096" x="7119938" y="4883150"/>
          <p14:tracePt t="36105" x="7119938" y="4908550"/>
          <p14:tracePt t="36112" x="7119938" y="4940300"/>
          <p14:tracePt t="36121" x="7119938" y="4973638"/>
          <p14:tracePt t="36128" x="7119938" y="4991100"/>
          <p14:tracePt t="36135" x="7119938" y="5014913"/>
          <p14:tracePt t="36144" x="7127875" y="5056188"/>
          <p14:tracePt t="36152" x="7153275" y="5073650"/>
          <p14:tracePt t="36159" x="7153275" y="5089525"/>
          <p14:tracePt t="36168" x="7161213" y="5089525"/>
          <p14:tracePt t="36176" x="7169150" y="5106988"/>
          <p14:tracePt t="36192" x="7178675" y="5114925"/>
          <p14:tracePt t="36200" x="7186613" y="5122863"/>
          <p14:tracePt t="36208" x="7194550" y="5138738"/>
          <p14:tracePt t="36217" x="7202488" y="5138738"/>
          <p14:tracePt t="36224" x="7219950" y="5138738"/>
          <p14:tracePt t="36232" x="7227888" y="5138738"/>
          <p14:tracePt t="36240" x="7227888" y="5148263"/>
          <p14:tracePt t="36248" x="7243763" y="5148263"/>
          <p14:tracePt t="36256" x="7269163" y="5148263"/>
          <p14:tracePt t="36264" x="7285038" y="5148263"/>
          <p14:tracePt t="36272" x="7292975" y="5148263"/>
          <p14:tracePt t="36280" x="7318375" y="5148263"/>
          <p14:tracePt t="36288" x="7326313" y="5148263"/>
          <p14:tracePt t="36296" x="7351713" y="5148263"/>
          <p14:tracePt t="36304" x="7359650" y="5148263"/>
          <p14:tracePt t="36313" x="7367588" y="5148263"/>
          <p14:tracePt t="36319" x="7385050" y="5138738"/>
          <p14:tracePt t="36328" x="7392988" y="5138738"/>
          <p14:tracePt t="36335" x="7400925" y="5130800"/>
          <p14:tracePt t="36351" x="7418388" y="5114925"/>
          <p14:tracePt t="36360" x="7418388" y="5097463"/>
          <p14:tracePt t="36368" x="7434263" y="5089525"/>
          <p14:tracePt t="36376" x="7442200" y="5081588"/>
          <p14:tracePt t="36385" x="7442200" y="5065713"/>
          <p14:tracePt t="36392" x="7450138" y="5056188"/>
          <p14:tracePt t="36401" x="7467600" y="5032375"/>
          <p14:tracePt t="36407" x="7467600" y="5024438"/>
          <p14:tracePt t="36417" x="7475538" y="5014913"/>
          <p14:tracePt t="36423" x="7475538" y="4999038"/>
          <p14:tracePt t="36432" x="7500938" y="4965700"/>
          <p14:tracePt t="36440" x="7508875" y="4949825"/>
          <p14:tracePt t="36448" x="7516813" y="4924425"/>
          <p14:tracePt t="36455" x="7532688" y="4916488"/>
          <p14:tracePt t="36464" x="7532688" y="4899025"/>
          <p14:tracePt t="36472" x="7532688" y="4891088"/>
          <p14:tracePt t="36481" x="7532688" y="4875213"/>
          <p14:tracePt t="36496" x="7532688" y="4867275"/>
          <p14:tracePt t="36512" x="7532688" y="4849813"/>
          <p14:tracePt t="36528" x="7532688" y="4841875"/>
          <p14:tracePt t="36536" x="7524750" y="4826000"/>
          <p14:tracePt t="36552" x="7516813" y="4816475"/>
          <p14:tracePt t="36560" x="7508875" y="4800600"/>
          <p14:tracePt t="36569" x="7500938" y="4800600"/>
          <p14:tracePt t="36576" x="7491413" y="4784725"/>
          <p14:tracePt t="36585" x="7483475" y="4767263"/>
          <p14:tracePt t="36592" x="7475538" y="4767263"/>
          <p14:tracePt t="36600" x="7467600" y="4759325"/>
          <p14:tracePt t="36608" x="7459663" y="4759325"/>
          <p14:tracePt t="36632" x="7450138" y="4759325"/>
          <p14:tracePt t="36656" x="7442200" y="4759325"/>
          <p14:tracePt t="36664" x="7434263" y="4759325"/>
          <p14:tracePt t="36680" x="7418388" y="4759325"/>
          <p14:tracePt t="36688" x="7392988" y="4759325"/>
          <p14:tracePt t="36696" x="7367588" y="4759325"/>
          <p14:tracePt t="36704" x="7359650" y="4759325"/>
          <p14:tracePt t="36712" x="7334250" y="4759325"/>
          <p14:tracePt t="36720" x="7310438" y="4759325"/>
          <p14:tracePt t="36736" x="7302500" y="4759325"/>
          <p14:tracePt t="36752" x="7292975" y="4759325"/>
          <p14:tracePt t="36776" x="7285038" y="4767263"/>
          <p14:tracePt t="36792" x="7269163" y="4784725"/>
          <p14:tracePt t="36800" x="7251700" y="4800600"/>
          <p14:tracePt t="36808" x="7227888" y="4800600"/>
          <p14:tracePt t="36816" x="7219950" y="4808538"/>
          <p14:tracePt t="36825" x="7202488" y="4826000"/>
          <p14:tracePt t="36833" x="7186613" y="4841875"/>
          <p14:tracePt t="36841" x="7178675" y="4857750"/>
          <p14:tracePt t="36849" x="7169150" y="4867275"/>
          <p14:tracePt t="36856" x="7161213" y="4875213"/>
          <p14:tracePt t="36872" x="7153275" y="4883150"/>
          <p14:tracePt t="36900" x="7137400" y="4908550"/>
          <p14:tracePt t="36904" x="7137400" y="4916488"/>
          <p14:tracePt t="36911" x="7137400" y="4932363"/>
          <p14:tracePt t="36919" x="7127875" y="4940300"/>
          <p14:tracePt t="36928" x="7127875" y="4965700"/>
          <p14:tracePt t="36936" x="7127875" y="4991100"/>
          <p14:tracePt t="36944" x="7127875" y="5014913"/>
          <p14:tracePt t="36951" x="7127875" y="5024438"/>
          <p14:tracePt t="36960" x="7127875" y="5040313"/>
          <p14:tracePt t="36968" x="7127875" y="5048250"/>
          <p14:tracePt t="36984" x="7127875" y="5056188"/>
          <p14:tracePt t="36992" x="7137400" y="5065713"/>
          <p14:tracePt t="37008" x="7137400" y="5073650"/>
          <p14:tracePt t="37024" x="7145338" y="5081588"/>
          <p14:tracePt t="37033" x="7145338" y="5089525"/>
          <p14:tracePt t="37040" x="7161213" y="5089525"/>
          <p14:tracePt t="37049" x="7169150" y="5106988"/>
          <p14:tracePt t="37056" x="7186613" y="5106988"/>
          <p14:tracePt t="37064" x="7202488" y="5106988"/>
          <p14:tracePt t="37072" x="7219950" y="5106988"/>
          <p14:tracePt t="37079" x="7235825" y="5106988"/>
          <p14:tracePt t="37089" x="7243763" y="5106988"/>
          <p14:tracePt t="37096" x="7251700" y="5106988"/>
          <p14:tracePt t="37112" x="7261225" y="5106988"/>
          <p14:tracePt t="37120" x="7269163" y="5106988"/>
          <p14:tracePt t="37136" x="7277100" y="5106988"/>
          <p14:tracePt t="37152" x="7292975" y="5097463"/>
          <p14:tracePt t="37160" x="7302500" y="5097463"/>
          <p14:tracePt t="37169" x="7318375" y="5089525"/>
          <p14:tracePt t="37176" x="7334250" y="5073650"/>
          <p14:tracePt t="37185" x="7359650" y="5065713"/>
          <p14:tracePt t="37192" x="7377113" y="5048250"/>
          <p14:tracePt t="37200" x="7392988" y="5032375"/>
          <p14:tracePt t="37208" x="7400925" y="5024438"/>
          <p14:tracePt t="37216" x="7400925" y="5014913"/>
          <p14:tracePt t="37224" x="7408863" y="5006975"/>
          <p14:tracePt t="37232" x="7418388" y="4999038"/>
          <p14:tracePt t="37249" x="7418388" y="4983163"/>
          <p14:tracePt t="37264" x="7418388" y="4973638"/>
          <p14:tracePt t="37272" x="7418388" y="4957763"/>
          <p14:tracePt t="37280" x="7426325" y="4949825"/>
          <p14:tracePt t="37287" x="7442200" y="4916488"/>
          <p14:tracePt t="37295" x="7450138" y="4899025"/>
          <p14:tracePt t="37303" x="7450138" y="4891088"/>
          <p14:tracePt t="37311" x="7450138" y="4875213"/>
          <p14:tracePt t="37319" x="7450138" y="4867275"/>
          <p14:tracePt t="37327" x="7450138" y="4841875"/>
          <p14:tracePt t="37335" x="7459663" y="4826000"/>
          <p14:tracePt t="37343" x="7459663" y="4816475"/>
          <p14:tracePt t="37351" x="7459663" y="4808538"/>
          <p14:tracePt t="37376" x="7459663" y="4792663"/>
          <p14:tracePt t="37408" x="7459663" y="4784725"/>
          <p14:tracePt t="37424" x="7459663" y="4775200"/>
          <p14:tracePt t="37440" x="7442200" y="4775200"/>
          <p14:tracePt t="37450" x="7442200" y="4767263"/>
          <p14:tracePt t="37456" x="7434263" y="4759325"/>
          <p14:tracePt t="37465" x="7426325" y="4759325"/>
          <p14:tracePt t="37481" x="7408863" y="4759325"/>
          <p14:tracePt t="37488" x="7408863" y="4751388"/>
          <p14:tracePt t="37496" x="7392988" y="4743450"/>
          <p14:tracePt t="37512" x="7385050" y="4733925"/>
          <p14:tracePt t="37529" x="7377113" y="4733925"/>
          <p14:tracePt t="37536" x="7367588" y="4733925"/>
          <p14:tracePt t="37545" x="7359650" y="4733925"/>
          <p14:tracePt t="37561" x="7351713" y="4733925"/>
          <p14:tracePt t="37568" x="7334250" y="4733925"/>
          <p14:tracePt t="37584" x="7318375" y="4733925"/>
          <p14:tracePt t="37592" x="7310438" y="4743450"/>
          <p14:tracePt t="37600" x="7302500" y="4743450"/>
          <p14:tracePt t="37624" x="7292975" y="4751388"/>
          <p14:tracePt t="37633" x="7285038" y="4759325"/>
          <p14:tracePt t="37641" x="7277100" y="4767263"/>
          <p14:tracePt t="37658" x="7269163" y="4775200"/>
          <p14:tracePt t="37664" x="7251700" y="4792663"/>
          <p14:tracePt t="37673" x="7243763" y="4808538"/>
          <p14:tracePt t="37680" x="7235825" y="4816475"/>
          <p14:tracePt t="37688" x="7219950" y="4833938"/>
          <p14:tracePt t="37696" x="7210425" y="4841875"/>
          <p14:tracePt t="37704" x="7210425" y="4849813"/>
          <p14:tracePt t="37712" x="7194550" y="4875213"/>
          <p14:tracePt t="37720" x="7194550" y="4883150"/>
          <p14:tracePt t="37728" x="7186613" y="4891088"/>
          <p14:tracePt t="37736" x="7186613" y="4899025"/>
          <p14:tracePt t="37752" x="7186613" y="4908550"/>
          <p14:tracePt t="37762" x="7186613" y="4916488"/>
          <p14:tracePt t="37768" x="7186613" y="4924425"/>
          <p14:tracePt t="37776" x="7186613" y="4932363"/>
          <p14:tracePt t="37784" x="7186613" y="4940300"/>
          <p14:tracePt t="37792" x="7186613" y="4957763"/>
          <p14:tracePt t="37800" x="7186613" y="4973638"/>
          <p14:tracePt t="37816" x="7186613" y="4983163"/>
          <p14:tracePt t="37825" x="7186613" y="5006975"/>
          <p14:tracePt t="37841" x="7186613" y="5014913"/>
          <p14:tracePt t="37856" x="7186613" y="5024438"/>
          <p14:tracePt t="37872" x="7194550" y="5024438"/>
          <p14:tracePt t="37900" x="7202488" y="5032375"/>
          <p14:tracePt t="37905" x="7210425" y="5032375"/>
          <p14:tracePt t="37920" x="7219950" y="5032375"/>
          <p14:tracePt t="37936" x="7227888" y="5032375"/>
          <p14:tracePt t="37944" x="7235825" y="5032375"/>
          <p14:tracePt t="37952" x="7243763" y="5032375"/>
          <p14:tracePt t="38025" x="7251700" y="5032375"/>
          <p14:tracePt t="38048" x="7261225" y="5032375"/>
          <p14:tracePt t="38273" x="7243763" y="5032375"/>
          <p14:tracePt t="38280" x="7235825" y="5032375"/>
          <p14:tracePt t="38289" x="7210425" y="5032375"/>
          <p14:tracePt t="38297" x="7186613" y="5032375"/>
          <p14:tracePt t="38304" x="7178675" y="5032375"/>
          <p14:tracePt t="38314" x="7153275" y="5040313"/>
          <p14:tracePt t="38329" x="7137400" y="5048250"/>
          <p14:tracePt t="38337" x="7104063" y="5056188"/>
          <p14:tracePt t="38344" x="7086600" y="5065713"/>
          <p14:tracePt t="38354" x="7054850" y="5073650"/>
          <p14:tracePt t="38360" x="7021513" y="5081588"/>
          <p14:tracePt t="38371" x="6962775" y="5097463"/>
          <p14:tracePt t="38377" x="6905625" y="5114925"/>
          <p14:tracePt t="38388" x="6864350" y="5114925"/>
          <p14:tracePt t="38392" x="6823075" y="5122863"/>
          <p14:tracePt t="38400" x="6773863" y="5122863"/>
          <p14:tracePt t="38409" x="6699250" y="5138738"/>
          <p14:tracePt t="38418" x="6624638" y="5148263"/>
          <p14:tracePt t="38425" x="6526213" y="5148263"/>
          <p14:tracePt t="38434" x="6434138" y="5148263"/>
          <p14:tracePt t="38440" x="6335713" y="5148263"/>
          <p14:tracePt t="38450" x="6261100" y="5156200"/>
          <p14:tracePt t="38457" x="6227763" y="5164138"/>
          <p14:tracePt t="38467" x="6203950" y="5164138"/>
          <p14:tracePt t="38473" x="6186488" y="5172075"/>
          <p14:tracePt t="38585" x="6178550" y="5180013"/>
          <p14:tracePt t="38665" x="6178550" y="5172075"/>
          <p14:tracePt t="38698" x="6186488" y="5172075"/>
          <p14:tracePt t="38745" x="6194425" y="5172075"/>
          <p14:tracePt t="38753" x="6211888" y="5172075"/>
          <p14:tracePt t="38761" x="6219825" y="5172075"/>
          <p14:tracePt t="38768" x="6227763" y="5172075"/>
          <p14:tracePt t="38777" x="6245225" y="5172075"/>
          <p14:tracePt t="38785" x="6269038" y="5172075"/>
          <p14:tracePt t="38794" x="6276975" y="5164138"/>
          <p14:tracePt t="38800" x="6294438" y="5164138"/>
          <p14:tracePt t="38808" x="6310313" y="5156200"/>
          <p14:tracePt t="38815" x="6318250" y="5156200"/>
          <p14:tracePt t="38823" x="6327775" y="5156200"/>
          <p14:tracePt t="38832" x="6335713" y="5138738"/>
          <p14:tracePt t="38839" x="6343650" y="5138738"/>
          <p14:tracePt t="38847" x="6361113" y="5122863"/>
          <p14:tracePt t="38855" x="6384925" y="5114925"/>
          <p14:tracePt t="38864" x="6402388" y="5089525"/>
          <p14:tracePt t="38871" x="6418263" y="5081588"/>
          <p14:tracePt t="38883" x="6426200" y="5065713"/>
          <p14:tracePt t="38895" x="6426200" y="5056188"/>
          <p14:tracePt t="38903" x="6426200" y="5032375"/>
          <p14:tracePt t="38911" x="6426200" y="5024438"/>
          <p14:tracePt t="38920" x="6426200" y="5014913"/>
          <p14:tracePt t="38927" x="6426200" y="5006975"/>
          <p14:tracePt t="38943" x="6426200" y="4999038"/>
          <p14:tracePt t="38951" x="6418263" y="4983163"/>
          <p14:tracePt t="38959" x="6410325" y="4983163"/>
          <p14:tracePt t="38975" x="6392863" y="4973638"/>
          <p14:tracePt t="38991" x="6384925" y="4965700"/>
          <p14:tracePt t="39000" x="6376988" y="4965700"/>
          <p14:tracePt t="39007" x="6369050" y="4965700"/>
          <p14:tracePt t="39015" x="6361113" y="4965700"/>
          <p14:tracePt t="39023" x="6351588" y="4965700"/>
          <p14:tracePt t="39031" x="6343650" y="4965700"/>
          <p14:tracePt t="39039" x="6318250" y="4965700"/>
          <p14:tracePt t="39047" x="6294438" y="4983163"/>
          <p14:tracePt t="39055" x="6269038" y="4999038"/>
          <p14:tracePt t="39064" x="6261100" y="5014913"/>
          <p14:tracePt t="39071" x="6245225" y="5024438"/>
          <p14:tracePt t="39079" x="6219825" y="5048250"/>
          <p14:tracePt t="39087" x="6203950" y="5065713"/>
          <p14:tracePt t="39096" x="6186488" y="5081588"/>
          <p14:tracePt t="39104" x="6162675" y="5114925"/>
          <p14:tracePt t="39120" x="6153150" y="5130800"/>
          <p14:tracePt t="39127" x="6153150" y="5138738"/>
          <p14:tracePt t="39136" x="6153150" y="5164138"/>
          <p14:tracePt t="39152" x="6153150" y="5189538"/>
          <p14:tracePt t="39159" x="6153150" y="5197475"/>
          <p14:tracePt t="39167" x="6162675" y="5221288"/>
          <p14:tracePt t="39175" x="6170613" y="5230813"/>
          <p14:tracePt t="39184" x="6178550" y="5230813"/>
          <p14:tracePt t="39191" x="6194425" y="5246688"/>
          <p14:tracePt t="39200" x="6203950" y="5254625"/>
          <p14:tracePt t="39207" x="6211888" y="5254625"/>
          <p14:tracePt t="39215" x="6227763" y="5254625"/>
          <p14:tracePt t="39231" x="6235700" y="5262563"/>
          <p14:tracePt t="39239" x="6253163" y="5262563"/>
          <p14:tracePt t="39247" x="6269038" y="5262563"/>
          <p14:tracePt t="39255" x="6286500" y="5262563"/>
          <p14:tracePt t="39265" x="6294438" y="5262563"/>
          <p14:tracePt t="39271" x="6318250" y="5262563"/>
          <p14:tracePt t="39280" x="6335713" y="5254625"/>
          <p14:tracePt t="39287" x="6351588" y="5246688"/>
          <p14:tracePt t="39295" x="6369050" y="5230813"/>
          <p14:tracePt t="39303" x="6384925" y="5213350"/>
          <p14:tracePt t="39311" x="6384925" y="5197475"/>
          <p14:tracePt t="39320" x="6384925" y="5189538"/>
          <p14:tracePt t="39327" x="6384925" y="5172075"/>
          <p14:tracePt t="39335" x="6384925" y="5156200"/>
          <p14:tracePt t="39343" x="6384925" y="5148263"/>
          <p14:tracePt t="39351" x="6384925" y="5130800"/>
          <p14:tracePt t="39359" x="6384925" y="5122863"/>
          <p14:tracePt t="39367" x="6384925" y="5106988"/>
          <p14:tracePt t="39375" x="6384925" y="5097463"/>
          <p14:tracePt t="39391" x="6369050" y="5089525"/>
          <p14:tracePt t="39399" x="6361113" y="5089525"/>
          <p14:tracePt t="39407" x="6351588" y="5089525"/>
          <p14:tracePt t="39415" x="6335713" y="5089525"/>
          <p14:tracePt t="39423" x="6318250" y="5089525"/>
          <p14:tracePt t="39439" x="6302375" y="5089525"/>
          <p14:tracePt t="39447" x="6276975" y="5089525"/>
          <p14:tracePt t="39455" x="6269038" y="5089525"/>
          <p14:tracePt t="39464" x="6253163" y="5097463"/>
          <p14:tracePt t="39471" x="6235700" y="5122863"/>
          <p14:tracePt t="39479" x="6227763" y="5138738"/>
          <p14:tracePt t="39487" x="6219825" y="5164138"/>
          <p14:tracePt t="39496" x="6211888" y="5180013"/>
          <p14:tracePt t="39503" x="6211888" y="5205413"/>
          <p14:tracePt t="39512" x="6211888" y="5221288"/>
          <p14:tracePt t="39519" x="6211888" y="5238750"/>
          <p14:tracePt t="39528" x="6211888" y="5254625"/>
          <p14:tracePt t="39535" x="6219825" y="5262563"/>
          <p14:tracePt t="39543" x="6227763" y="5272088"/>
          <p14:tracePt t="39551" x="6253163" y="5280025"/>
          <p14:tracePt t="39559" x="6276975" y="5287963"/>
          <p14:tracePt t="39567" x="6310313" y="5287963"/>
          <p14:tracePt t="39575" x="6327775" y="5287963"/>
          <p14:tracePt t="39607" x="6335713" y="5287963"/>
          <p14:tracePt t="39623" x="6343650" y="5287963"/>
          <p14:tracePt t="39639" x="6343650" y="5280025"/>
          <p14:tracePt t="39647" x="6343650" y="5272088"/>
          <p14:tracePt t="39655" x="6343650" y="5262563"/>
          <p14:tracePt t="39664" x="6343650" y="5254625"/>
          <p14:tracePt t="39671" x="6335713" y="5230813"/>
          <p14:tracePt t="39696" x="6327775" y="5230813"/>
          <p14:tracePt t="39743" x="6318250" y="5230813"/>
          <p14:tracePt t="39751" x="6310313" y="5230813"/>
          <p14:tracePt t="42266" x="6302375" y="5230813"/>
          <p14:tracePt t="42273" x="6294438" y="5230813"/>
          <p14:tracePt t="42288" x="6286500" y="5230813"/>
          <p14:tracePt t="42353" x="6276975" y="5230813"/>
          <p14:tracePt t="42385" x="6261100" y="5230813"/>
          <p14:tracePt t="42400" x="6253163" y="5230813"/>
          <p14:tracePt t="42408" x="6235700" y="5230813"/>
          <p14:tracePt t="42425" x="6219825" y="5230813"/>
          <p14:tracePt t="42432" x="6211888" y="5230813"/>
          <p14:tracePt t="42440" x="6194425" y="5230813"/>
          <p14:tracePt t="42449" x="6162675" y="5230813"/>
          <p14:tracePt t="42456" x="6137275" y="5230813"/>
          <p14:tracePt t="42465" x="6080125" y="5205413"/>
          <p14:tracePt t="42472" x="6038850" y="5205413"/>
          <p14:tracePt t="42482" x="5980113" y="5197475"/>
          <p14:tracePt t="42489" x="5897563" y="5189538"/>
          <p14:tracePt t="42498" x="5799138" y="5164138"/>
          <p14:tracePt t="42505" x="5691188" y="5156200"/>
          <p14:tracePt t="42514" x="5551488" y="5148263"/>
          <p14:tracePt t="42521" x="5360988" y="5114925"/>
          <p14:tracePt t="42529" x="5178425" y="5114925"/>
          <p14:tracePt t="42536" x="4989513" y="5097463"/>
          <p14:tracePt t="42544" x="4773613" y="5073650"/>
          <p14:tracePt t="42553" x="4633913" y="5056188"/>
          <p14:tracePt t="42562" x="4468813" y="5040313"/>
          <p14:tracePt t="42570" x="4370388" y="5024438"/>
          <p14:tracePt t="42576" x="4303713" y="5024438"/>
          <p14:tracePt t="42584" x="4254500" y="5006975"/>
          <p14:tracePt t="42593" x="4244975" y="5006975"/>
          <p14:tracePt t="42657" x="4254500" y="5006975"/>
          <p14:tracePt t="42673" x="4262438" y="5006975"/>
          <p14:tracePt t="42680" x="4278313" y="5006975"/>
          <p14:tracePt t="42689" x="4286250" y="5006975"/>
          <p14:tracePt t="42699" x="4311650" y="5006975"/>
          <p14:tracePt t="42705" x="4378325" y="5024438"/>
          <p14:tracePt t="42715" x="4484688" y="5056188"/>
          <p14:tracePt t="42721" x="4592638" y="5073650"/>
          <p14:tracePt t="42730" x="4732338" y="5089525"/>
          <p14:tracePt t="42737" x="4940300" y="5106988"/>
          <p14:tracePt t="42745" x="5187950" y="5106988"/>
          <p14:tracePt t="42754" x="5435600" y="5106988"/>
          <p14:tracePt t="42762" x="5634038" y="5106988"/>
          <p14:tracePt t="42769" x="5807075" y="5122863"/>
          <p14:tracePt t="42776" x="5997575" y="5148263"/>
          <p14:tracePt t="42785" x="6111875" y="5172075"/>
          <p14:tracePt t="42793" x="6194425" y="5180013"/>
          <p14:tracePt t="42802" x="6286500" y="5205413"/>
          <p14:tracePt t="42809" x="6361113" y="5238750"/>
          <p14:tracePt t="42818" x="6402388" y="5246688"/>
          <p14:tracePt t="42825" x="6467475" y="5287963"/>
          <p14:tracePt t="42833" x="6500813" y="5303838"/>
          <p14:tracePt t="42841" x="6542088" y="5329238"/>
          <p14:tracePt t="42848" x="6567488" y="5362575"/>
          <p14:tracePt t="42856" x="6599238" y="5411788"/>
          <p14:tracePt t="42865" x="6624638" y="5429250"/>
          <p14:tracePt t="42875" x="6650038" y="5445125"/>
          <p14:tracePt t="42884" x="6732588" y="5486400"/>
          <p14:tracePt t="42889" x="6805613" y="5494338"/>
          <p14:tracePt t="42899" x="6905625" y="5502275"/>
          <p14:tracePt t="42904" x="7029450" y="5519738"/>
          <p14:tracePt t="42914" x="7153275" y="5519738"/>
          <p14:tracePt t="42920" x="7302500" y="5519738"/>
          <p14:tracePt t="42928" x="7483475" y="5519738"/>
          <p14:tracePt t="42937" x="7689850" y="5519738"/>
          <p14:tracePt t="42945" x="7896225" y="5502275"/>
          <p14:tracePt t="42953" x="8070850" y="5470525"/>
          <p14:tracePt t="42960" x="8226425" y="5437188"/>
          <p14:tracePt t="42968" x="8308975" y="5411788"/>
          <p14:tracePt t="42977" x="8367713" y="5378450"/>
          <p14:tracePt t="42985" x="8393113" y="5354638"/>
          <p14:tracePt t="42992" x="8408988" y="5337175"/>
          <p14:tracePt t="43002" x="8424863" y="5303838"/>
          <p14:tracePt t="43009" x="8442325" y="5262563"/>
          <p14:tracePt t="43019" x="8442325" y="5246688"/>
          <p14:tracePt t="43025" x="8458200" y="5213350"/>
          <p14:tracePt t="43034" x="8466138" y="5172075"/>
          <p14:tracePt t="43040" x="8466138" y="5130800"/>
          <p14:tracePt t="43049" x="8475663" y="5097463"/>
          <p14:tracePt t="43058" x="8483600" y="5048250"/>
          <p14:tracePt t="43064" x="8483600" y="5014913"/>
          <p14:tracePt t="43073" x="8483600" y="4965700"/>
          <p14:tracePt t="43081" x="8483600" y="4899025"/>
          <p14:tracePt t="43090" x="8483600" y="4800600"/>
          <p14:tracePt t="43098" x="8483600" y="4718050"/>
          <p14:tracePt t="43105" x="8458200" y="4618038"/>
          <p14:tracePt t="43114" x="8416925" y="4486275"/>
          <p14:tracePt t="43121" x="8359775" y="4403725"/>
          <p14:tracePt t="43129" x="8259763" y="4305300"/>
          <p14:tracePt t="43138" x="8112125" y="4164013"/>
          <p14:tracePt t="43144" x="7905750" y="4032250"/>
          <p14:tracePt t="43153" x="7681913" y="3875088"/>
          <p14:tracePt t="43161" x="7434263" y="3717925"/>
          <p14:tracePt t="43169" x="7235825" y="3602038"/>
          <p14:tracePt t="43177" x="6954838" y="3470275"/>
          <p14:tracePt t="43185" x="6823075" y="3379788"/>
          <p14:tracePt t="43192" x="6657975" y="3321050"/>
          <p14:tracePt t="43201" x="6526213" y="3279775"/>
          <p14:tracePt t="43209" x="6434138" y="3246438"/>
          <p14:tracePt t="43218" x="6376988" y="3238500"/>
          <p14:tracePt t="43224" x="6310313" y="3238500"/>
          <p14:tracePt t="43234" x="6253163" y="3238500"/>
          <p14:tracePt t="43240" x="6227763" y="3238500"/>
          <p14:tracePt t="43249" x="6219825" y="3238500"/>
          <p14:tracePt t="43257" x="6203950" y="3238500"/>
          <p14:tracePt t="43265" x="6186488" y="3238500"/>
          <p14:tracePt t="43272" x="6137275" y="3238500"/>
          <p14:tracePt t="43281" x="6005513" y="3197225"/>
          <p14:tracePt t="43289" x="5781675" y="3132138"/>
          <p14:tracePt t="43298" x="5427663" y="3040063"/>
          <p14:tracePt t="43305" x="4956175" y="2892425"/>
          <p14:tracePt t="43315" x="4435475" y="2701925"/>
          <p14:tracePt t="43320" x="3997325" y="2495550"/>
          <p14:tracePt t="43331" x="3667125" y="2312988"/>
          <p14:tracePt t="43336" x="3502025" y="2173288"/>
          <p14:tracePt t="43345" x="3444875" y="21145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73443-B5A0-4468-BFE6-8C5A2606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: </a:t>
            </a:r>
            <a:r>
              <a:rPr lang="nl-BE" dirty="0" err="1"/>
              <a:t>count</a:t>
            </a:r>
            <a:r>
              <a:rPr lang="nl-BE" dirty="0"/>
              <a:t> letters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53AEBE-88CC-4C75-94C0-8A25090A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0553" y="6368382"/>
            <a:ext cx="2743200" cy="365125"/>
          </a:xfrm>
        </p:spPr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9359E66-34CD-4E7D-A2CF-BCDE378CF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41EA655-B257-4E16-B56F-A64130A1C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90" y="1453248"/>
            <a:ext cx="9164798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word: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go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through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letters in word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letter is present in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dictionary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dirty="0">
                <a:solidFill>
                  <a:srgbClr val="1750EB"/>
                </a:solidFill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increase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via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000" dirty="0">
                <a:solidFill>
                  <a:srgbClr val="1750EB"/>
                </a:solidFill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new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pair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1" u="none" strike="noStrike" cap="none" normalizeH="0" baseline="0" dirty="0">
              <a:ln>
                <a:noFill/>
              </a:ln>
              <a:solidFill>
                <a:srgbClr val="8C8C8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print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pairs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966AEFC-9439-4397-831E-E69221F55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863" y="1821770"/>
            <a:ext cx="4046920" cy="3957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88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10"/>
    </mc:Choice>
    <mc:Fallback xmlns="">
      <p:transition spd="slow" advTm="150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Change content dictionary</a:t>
            </a:r>
            <a:endParaRPr lang="en-US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DBD4720-B2C6-4575-A98C-632248D5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assigning a value to a key applies:</a:t>
            </a:r>
          </a:p>
          <a:p>
            <a:pPr lvl="1"/>
            <a:r>
              <a:rPr lang="nl-BE" dirty="0"/>
              <a:t>If a key exists, its value is overwritten</a:t>
            </a:r>
          </a:p>
          <a:p>
            <a:pPr lvl="1"/>
            <a:r>
              <a:rPr lang="nl-BE" dirty="0"/>
              <a:t>If key does not exist, key/value pair is automatically created</a:t>
            </a:r>
          </a:p>
          <a:p>
            <a:r>
              <a:rPr lang="nl-BE" dirty="0"/>
              <a:t>Checking if a key exists can be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>
                <a:solidFill>
                  <a:srgbClr val="4584B6"/>
                </a:solidFill>
              </a:rPr>
              <a:t>IN</a:t>
            </a:r>
            <a:r>
              <a:rPr lang="nl-BE" dirty="0"/>
              <a:t> </a:t>
            </a:r>
            <a:r>
              <a:rPr lang="nl-BE" dirty="0" err="1"/>
              <a:t>keyword</a:t>
            </a:r>
            <a:endParaRPr lang="nl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7AD8431-465E-492E-85AA-E3F6355CD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0AEEA0AD-1B29-49CF-9E6B-83607E72C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864" y="3783824"/>
            <a:ext cx="8366393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letter is present in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dictionary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increase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via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[letter]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new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pair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7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053">
        <p:fade/>
      </p:transition>
    </mc:Choice>
    <mc:Fallback xmlns="">
      <p:transition spd="med" advTm="560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72" x="4014788" y="6759575"/>
          <p14:tracePt t="20779" x="4113213" y="6700838"/>
          <p14:tracePt t="20787" x="4203700" y="6659563"/>
          <p14:tracePt t="20795" x="4329113" y="6610350"/>
          <p14:tracePt t="20803" x="4468813" y="6551613"/>
          <p14:tracePt t="20811" x="4625975" y="6494463"/>
          <p14:tracePt t="20819" x="4832350" y="6437313"/>
          <p14:tracePt t="20827" x="5030788" y="6378575"/>
          <p14:tracePt t="20836" x="5335588" y="6337300"/>
          <p14:tracePt t="20843" x="5518150" y="6288088"/>
          <p14:tracePt t="20852" x="5773738" y="6246813"/>
          <p14:tracePt t="20859" x="6013450" y="6221413"/>
          <p14:tracePt t="20868" x="6294438" y="6180138"/>
          <p14:tracePt t="20875" x="6616700" y="6156325"/>
          <p14:tracePt t="20884" x="6938963" y="6105525"/>
          <p14:tracePt t="20892" x="7194550" y="6081713"/>
          <p14:tracePt t="20899" x="7467600" y="6064250"/>
          <p14:tracePt t="20909" x="7723188" y="6040438"/>
          <p14:tracePt t="20917" x="8020050" y="6022975"/>
          <p14:tracePt t="20925" x="8293100" y="6022975"/>
          <p14:tracePt t="20933" x="8607425" y="6022975"/>
          <p14:tracePt t="20940" x="8937625" y="6022975"/>
          <p14:tracePt t="20948" x="9301163" y="6022975"/>
          <p14:tracePt t="20956" x="9631363" y="6022975"/>
          <p14:tracePt t="20964" x="9994900" y="6022975"/>
          <p14:tracePt t="20972" x="10440988" y="6022975"/>
          <p14:tracePt t="20980" x="10837863" y="6022975"/>
          <p14:tracePt t="20988" x="11233150" y="6064250"/>
          <p14:tracePt t="20996" x="11614150" y="6081713"/>
          <p14:tracePt t="21005" x="11977688" y="6115050"/>
          <p14:tracePt t="21043" x="361950" y="5721350"/>
          <p14:tracePt t="21056" x="501650" y="5721350"/>
          <p14:tracePt t="21073" x="749300" y="5721350"/>
          <p14:tracePt t="21090" x="990600" y="5721350"/>
          <p14:tracePt t="21107" x="1136650" y="5715000"/>
          <p14:tracePt t="21123" x="1143000" y="5708650"/>
          <p14:tracePt t="21140" x="1162050" y="5683250"/>
          <p14:tracePt t="21157" x="1181100" y="5664200"/>
          <p14:tracePt t="21173" x="1193800" y="5632450"/>
          <p14:tracePt t="21190" x="1231900" y="5594350"/>
          <p14:tracePt t="21206" x="1308100" y="5537200"/>
          <p14:tracePt t="21223" x="1358900" y="5499100"/>
          <p14:tracePt t="21240" x="1390650" y="5473700"/>
          <p14:tracePt t="21256" x="1422400" y="5454650"/>
          <p14:tracePt t="21273" x="1466850" y="5422900"/>
          <p14:tracePt t="21290" x="1536700" y="5384800"/>
          <p14:tracePt t="21306" x="1600200" y="5327650"/>
          <p14:tracePt t="21310" x="1625600" y="5283200"/>
          <p14:tracePt t="21323" x="1651000" y="5232400"/>
          <p14:tracePt t="21339" x="1727200" y="5111750"/>
          <p14:tracePt t="21356" x="1797050" y="5010150"/>
          <p14:tracePt t="21373" x="1930400" y="4895850"/>
          <p14:tracePt t="21390" x="2095500" y="4756150"/>
          <p14:tracePt t="21406" x="2241550" y="4629150"/>
          <p14:tracePt t="21423" x="2324100" y="4514850"/>
          <p14:tracePt t="21440" x="2374900" y="4419600"/>
          <p14:tracePt t="21456" x="2413000" y="4362450"/>
          <p14:tracePt t="21473" x="2444750" y="4318000"/>
          <p14:tracePt t="21490" x="2451100" y="4318000"/>
          <p14:tracePt t="21548" x="2451100" y="4311650"/>
          <p14:tracePt t="21694" x="2451100" y="4318000"/>
          <p14:tracePt t="21701" x="2501900" y="4343400"/>
          <p14:tracePt t="21711" x="2584450" y="4362450"/>
          <p14:tracePt t="21724" x="2762250" y="4368800"/>
          <p14:tracePt t="21740" x="2882900" y="4368800"/>
          <p14:tracePt t="21756" x="3175000" y="4362450"/>
          <p14:tracePt t="21773" x="3238500" y="4349750"/>
          <p14:tracePt t="21790" x="3244850" y="4343400"/>
          <p14:tracePt t="21808" x="3200400" y="4337050"/>
          <p14:tracePt t="21823" x="2984500" y="4305300"/>
          <p14:tracePt t="21840" x="2717800" y="4286250"/>
          <p14:tracePt t="21857" x="2578100" y="4286250"/>
          <p14:tracePt t="21873" x="2470150" y="4286250"/>
          <p14:tracePt t="21890" x="2444750" y="4286250"/>
          <p14:tracePt t="22077" x="2438400" y="4286250"/>
          <p14:tracePt t="22087" x="2444750" y="4286250"/>
          <p14:tracePt t="22093" x="2482850" y="4298950"/>
          <p14:tracePt t="22106" x="2527300" y="4298950"/>
          <p14:tracePt t="22124" x="2654300" y="4298950"/>
          <p14:tracePt t="22140" x="2673350" y="4298950"/>
          <p14:tracePt t="22181" x="2667000" y="4298950"/>
          <p14:tracePt t="22190" x="2654300" y="4298950"/>
          <p14:tracePt t="22206" x="2609850" y="4298950"/>
          <p14:tracePt t="22223" x="2578100" y="4311650"/>
          <p14:tracePt t="22398" x="2578100" y="4305300"/>
          <p14:tracePt t="22422" x="2578100" y="4298950"/>
          <p14:tracePt t="22430" x="2578100" y="4286250"/>
          <p14:tracePt t="22440" x="2578100" y="4273550"/>
          <p14:tracePt t="22456" x="2578100" y="4241800"/>
          <p14:tracePt t="22473" x="2578100" y="4203700"/>
          <p14:tracePt t="22489" x="2609850" y="4146550"/>
          <p14:tracePt t="22506" x="2698750" y="4076700"/>
          <p14:tracePt t="22510" x="2749550" y="4057650"/>
          <p14:tracePt t="22524" x="2933700" y="4019550"/>
          <p14:tracePt t="22541" x="3187700" y="3987800"/>
          <p14:tracePt t="22556" x="3473450" y="3968750"/>
          <p14:tracePt t="22573" x="3752850" y="3968750"/>
          <p14:tracePt t="22590" x="3911600" y="3968750"/>
          <p14:tracePt t="22606" x="3981450" y="3968750"/>
          <p14:tracePt t="22623" x="3981450" y="3981450"/>
          <p14:tracePt t="22639" x="3962400" y="4032250"/>
          <p14:tracePt t="22656" x="3930650" y="4146550"/>
          <p14:tracePt t="22673" x="3911600" y="4191000"/>
          <p14:tracePt t="22689" x="3905250" y="4235450"/>
          <p14:tracePt t="22706" x="3905250" y="4254500"/>
          <p14:tracePt t="22791" x="3905250" y="4260850"/>
          <p14:tracePt t="22813" x="3911600" y="4260850"/>
          <p14:tracePt t="24253" x="3905250" y="4267200"/>
          <p14:tracePt t="24261" x="3892550" y="4279900"/>
          <p14:tracePt t="24272" x="3867150" y="4305300"/>
          <p14:tracePt t="24289" x="3848100" y="4330700"/>
          <p14:tracePt t="24306" x="3835400" y="4356100"/>
          <p14:tracePt t="24311" x="3835400" y="4381500"/>
          <p14:tracePt t="24322" x="3835400" y="4406900"/>
          <p14:tracePt t="24341" x="3867150" y="4489450"/>
          <p14:tracePt t="24356" x="3886200" y="4502150"/>
          <p14:tracePt t="24372" x="3892550" y="4514850"/>
          <p14:tracePt t="24388" x="3905250" y="4527550"/>
          <p14:tracePt t="24405" x="3930650" y="4540250"/>
          <p14:tracePt t="24422" x="3956050" y="4559300"/>
          <p14:tracePt t="24439" x="3987800" y="4572000"/>
          <p14:tracePt t="24455" x="4025900" y="4578350"/>
          <p14:tracePt t="24472" x="4051300" y="4584700"/>
          <p14:tracePt t="24489" x="4089400" y="4603750"/>
          <p14:tracePt t="24505" x="4102100" y="4603750"/>
          <p14:tracePt t="24522" x="4121150" y="4610100"/>
          <p14:tracePt t="24539" x="4133850" y="4610100"/>
          <p14:tracePt t="24557" x="4159250" y="4629150"/>
          <p14:tracePt t="24574" x="4210050" y="4648200"/>
          <p14:tracePt t="24588" x="4260850" y="4705350"/>
          <p14:tracePt t="24605" x="4311650" y="4762500"/>
          <p14:tracePt t="24622" x="4337050" y="4787900"/>
          <p14:tracePt t="24638" x="4349750" y="4794250"/>
          <p14:tracePt t="24717" x="4356100" y="4794250"/>
          <p14:tracePt t="24725" x="4356100" y="4781550"/>
          <p14:tracePt t="24733" x="4356100" y="4768850"/>
          <p14:tracePt t="24743" x="4356100" y="4756150"/>
          <p14:tracePt t="24756" x="4356100" y="4724400"/>
          <p14:tracePt t="24772" x="4356100" y="4718050"/>
          <p14:tracePt t="24788" x="4356100" y="4686300"/>
          <p14:tracePt t="24805" x="4349750" y="4673600"/>
          <p14:tracePt t="24822" x="4343400" y="4667250"/>
          <p14:tracePt t="24839" x="4330700" y="4660900"/>
          <p14:tracePt t="24856" x="4318000" y="4660900"/>
          <p14:tracePt t="24872" x="4267200" y="4641850"/>
          <p14:tracePt t="24888" x="4152900" y="4610100"/>
          <p14:tracePt t="24893" x="4095750" y="4597400"/>
          <p14:tracePt t="24905" x="4006850" y="4591050"/>
          <p14:tracePt t="24922" x="3829050" y="4559300"/>
          <p14:tracePt t="24941" x="3568700" y="4502150"/>
          <p14:tracePt t="24956" x="3416300" y="4489450"/>
          <p14:tracePt t="24972" x="3276600" y="4464050"/>
          <p14:tracePt t="24988" x="3136900" y="4451350"/>
          <p14:tracePt t="25005" x="2990850" y="4451350"/>
          <p14:tracePt t="25023" x="2851150" y="4451350"/>
          <p14:tracePt t="25039" x="2705100" y="4489450"/>
          <p14:tracePt t="25055" x="2565400" y="4514850"/>
          <p14:tracePt t="25072" x="2451100" y="4540250"/>
          <p14:tracePt t="25088" x="2387600" y="4572000"/>
          <p14:tracePt t="25105" x="2362200" y="4597400"/>
          <p14:tracePt t="25122" x="2362200" y="4629150"/>
          <p14:tracePt t="25138" x="2355850" y="4654550"/>
          <p14:tracePt t="25156" x="2374900" y="4730750"/>
          <p14:tracePt t="25172" x="2381250" y="4756150"/>
          <p14:tracePt t="25188" x="2419350" y="4832350"/>
          <p14:tracePt t="25205" x="2476500" y="4864100"/>
          <p14:tracePt t="25221" x="2590800" y="4895850"/>
          <p14:tracePt t="25238" x="2743200" y="4895850"/>
          <p14:tracePt t="25255" x="2927350" y="4895850"/>
          <p14:tracePt t="25272" x="3105150" y="4895850"/>
          <p14:tracePt t="25288" x="3244850" y="4895850"/>
          <p14:tracePt t="25305" x="3365500" y="4895850"/>
          <p14:tracePt t="25308" x="3409950" y="4895850"/>
          <p14:tracePt t="25321" x="3467100" y="4902200"/>
          <p14:tracePt t="25338" x="3562350" y="4921250"/>
          <p14:tracePt t="25355" x="3727450" y="4927600"/>
          <p14:tracePt t="25372" x="3892550" y="4927600"/>
          <p14:tracePt t="25388" x="4070350" y="4927600"/>
          <p14:tracePt t="25404" x="4216400" y="4927600"/>
          <p14:tracePt t="25421" x="4324350" y="4921250"/>
          <p14:tracePt t="25438" x="4419600" y="4908550"/>
          <p14:tracePt t="25454" x="4470400" y="4889500"/>
          <p14:tracePt t="25471" x="4495800" y="4883150"/>
          <p14:tracePt t="25488" x="4514850" y="4876800"/>
          <p14:tracePt t="25504" x="4521200" y="4864100"/>
          <p14:tracePt t="25521" x="4521200" y="4845050"/>
          <p14:tracePt t="25538" x="4527550" y="4813300"/>
          <p14:tracePt t="25541" x="4533900" y="4794250"/>
          <p14:tracePt t="25556" x="4546600" y="4762500"/>
          <p14:tracePt t="25572" x="4552950" y="4743450"/>
          <p14:tracePt t="25588" x="4552950" y="4705350"/>
          <p14:tracePt t="25604" x="4546600" y="4673600"/>
          <p14:tracePt t="25621" x="4502150" y="4635500"/>
          <p14:tracePt t="25638" x="4425950" y="4603750"/>
          <p14:tracePt t="25654" x="4356100" y="4572000"/>
          <p14:tracePt t="25671" x="4248150" y="4521200"/>
          <p14:tracePt t="25688" x="4152900" y="4495800"/>
          <p14:tracePt t="25704" x="4013200" y="4451350"/>
          <p14:tracePt t="25721" x="3790950" y="4419600"/>
          <p14:tracePt t="25738" x="3632200" y="4413250"/>
          <p14:tracePt t="25756" x="3479800" y="4413250"/>
          <p14:tracePt t="25772" x="3390900" y="4419600"/>
          <p14:tracePt t="25787" x="3302000" y="4451350"/>
          <p14:tracePt t="25804" x="3206750" y="4483100"/>
          <p14:tracePt t="25821" x="3111500" y="4521200"/>
          <p14:tracePt t="25838" x="3028950" y="4559300"/>
          <p14:tracePt t="25854" x="2933700" y="4610100"/>
          <p14:tracePt t="25871" x="2863850" y="4629150"/>
          <p14:tracePt t="25887" x="2787650" y="4654550"/>
          <p14:tracePt t="25904" x="2711450" y="4679950"/>
          <p14:tracePt t="25921" x="2622550" y="4705350"/>
          <p14:tracePt t="25937" x="2571750" y="4730750"/>
          <p14:tracePt t="25954" x="2533650" y="4756150"/>
          <p14:tracePt t="25956" x="2520950" y="4756150"/>
          <p14:tracePt t="25972" x="2514600" y="4768850"/>
          <p14:tracePt t="25987" x="2501900" y="4794250"/>
          <p14:tracePt t="26004" x="2501900" y="4813300"/>
          <p14:tracePt t="26021" x="2501900" y="4845050"/>
          <p14:tracePt t="26037" x="2514600" y="4876800"/>
          <p14:tracePt t="26054" x="2533650" y="4902200"/>
          <p14:tracePt t="26071" x="2571750" y="4921250"/>
          <p14:tracePt t="26087" x="2628900" y="4940300"/>
          <p14:tracePt t="26104" x="2724150" y="4953000"/>
          <p14:tracePt t="26121" x="2857500" y="4978400"/>
          <p14:tracePt t="26137" x="3041650" y="4978400"/>
          <p14:tracePt t="26154" x="3213100" y="4978400"/>
          <p14:tracePt t="26156" x="3289300" y="4978400"/>
          <p14:tracePt t="26171" x="3359150" y="4984750"/>
          <p14:tracePt t="26187" x="3511550" y="4984750"/>
          <p14:tracePt t="26204" x="3613150" y="4991100"/>
          <p14:tracePt t="26220" x="3727450" y="4991100"/>
          <p14:tracePt t="26237" x="3854450" y="4991100"/>
          <p14:tracePt t="26254" x="3956050" y="4984750"/>
          <p14:tracePt t="26271" x="4032250" y="4965700"/>
          <p14:tracePt t="26287" x="4114800" y="4946650"/>
          <p14:tracePt t="26304" x="4216400" y="4933950"/>
          <p14:tracePt t="26321" x="4292600" y="4921250"/>
          <p14:tracePt t="26337" x="4311650" y="4914900"/>
          <p14:tracePt t="26354" x="4318000" y="4908550"/>
          <p14:tracePt t="26396" x="4330700" y="4902200"/>
          <p14:tracePt t="26404" x="4330700" y="4895850"/>
          <p14:tracePt t="26421" x="4356100" y="4876800"/>
          <p14:tracePt t="26437" x="4375150" y="4857750"/>
          <p14:tracePt t="26454" x="4375150" y="4851400"/>
          <p14:tracePt t="26471" x="4375150" y="4832350"/>
          <p14:tracePt t="26487" x="4375150" y="4813300"/>
          <p14:tracePt t="26504" x="4375150" y="4794250"/>
          <p14:tracePt t="26520" x="4356100" y="4737100"/>
          <p14:tracePt t="26537" x="4324350" y="4699000"/>
          <p14:tracePt t="26554" x="4305300" y="4686300"/>
          <p14:tracePt t="26571" x="4292600" y="4686300"/>
          <p14:tracePt t="26677" x="4286250" y="4686300"/>
          <p14:tracePt t="26717" x="4279900" y="4686300"/>
          <p14:tracePt t="26724" x="4273550" y="4686300"/>
          <p14:tracePt t="27078" x="4267200" y="4686300"/>
          <p14:tracePt t="27087" x="4254500" y="4686300"/>
          <p14:tracePt t="27093" x="4241800" y="4686300"/>
          <p14:tracePt t="27104" x="4229100" y="4686300"/>
          <p14:tracePt t="27121" x="4203700" y="4711700"/>
          <p14:tracePt t="27138" x="4197350" y="4743450"/>
          <p14:tracePt t="27154" x="4197350" y="4762500"/>
          <p14:tracePt t="27172" x="4197350" y="4775200"/>
          <p14:tracePt t="27188" x="4203700" y="4775200"/>
          <p14:tracePt t="27220" x="4210050" y="4775200"/>
          <p14:tracePt t="27237" x="4216400" y="4775200"/>
          <p14:tracePt t="27254" x="4229100" y="4768850"/>
          <p14:tracePt t="27271" x="4248150" y="4743450"/>
          <p14:tracePt t="27287" x="4254500" y="4718050"/>
          <p14:tracePt t="27304" x="4260850" y="4705350"/>
          <p14:tracePt t="27321" x="4260850" y="4692650"/>
          <p14:tracePt t="27429" x="4260850" y="4686300"/>
          <p14:tracePt t="27437" x="4254500" y="4686300"/>
          <p14:tracePt t="27462" x="4254500" y="4692650"/>
          <p14:tracePt t="27471" x="4248150" y="4699000"/>
          <p14:tracePt t="27534" x="4254500" y="4699000"/>
          <p14:tracePt t="27541" x="4260850" y="4692650"/>
          <p14:tracePt t="27554" x="4260850" y="4686300"/>
          <p14:tracePt t="27570" x="4267200" y="4667250"/>
          <p14:tracePt t="27589" x="4267200" y="4648200"/>
          <p14:tracePt t="27604" x="4267200" y="4635500"/>
          <p14:tracePt t="27645" x="4260850" y="4635500"/>
          <p14:tracePt t="27654" x="4254500" y="4654550"/>
          <p14:tracePt t="27670" x="4229100" y="4679950"/>
          <p14:tracePt t="27687" x="4216400" y="4699000"/>
          <p14:tracePt t="27749" x="4210050" y="4699000"/>
          <p14:tracePt t="27781" x="4210050" y="4692650"/>
          <p14:tracePt t="27797" x="4210050" y="4686300"/>
          <p14:tracePt t="27822" x="4216400" y="4686300"/>
          <p14:tracePt t="27829" x="4222750" y="4686300"/>
          <p14:tracePt t="27845" x="4235450" y="4686300"/>
          <p14:tracePt t="27855" x="4241800" y="4686300"/>
          <p14:tracePt t="27870" x="4248150" y="4686300"/>
          <p14:tracePt t="27887" x="4260850" y="4692650"/>
          <p14:tracePt t="27903" x="4267200" y="4699000"/>
          <p14:tracePt t="27920" x="4273550" y="4699000"/>
          <p14:tracePt t="27956" x="4279900" y="4699000"/>
          <p14:tracePt t="27970" x="4292600" y="4699000"/>
          <p14:tracePt t="27987" x="4330700" y="4699000"/>
          <p14:tracePt t="28003" x="4368800" y="4699000"/>
          <p14:tracePt t="28020" x="4438650" y="4699000"/>
          <p14:tracePt t="28037" x="4508500" y="4699000"/>
          <p14:tracePt t="28054" x="4514850" y="4699000"/>
          <p14:tracePt t="28150" x="4527550" y="4699000"/>
          <p14:tracePt t="28294" x="4508500" y="4699000"/>
          <p14:tracePt t="28301" x="4476750" y="4699000"/>
          <p14:tracePt t="28311" x="4425950" y="4699000"/>
          <p14:tracePt t="28320" x="4394200" y="4699000"/>
          <p14:tracePt t="28337" x="4343400" y="4699000"/>
          <p14:tracePt t="28353" x="4305300" y="4699000"/>
          <p14:tracePt t="28370" x="4273550" y="4699000"/>
          <p14:tracePt t="28388" x="4203700" y="4699000"/>
          <p14:tracePt t="28404" x="4171950" y="4699000"/>
          <p14:tracePt t="28420" x="4076700" y="4699000"/>
          <p14:tracePt t="28437" x="4019550" y="4705350"/>
          <p14:tracePt t="28453" x="4000500" y="4718050"/>
          <p14:tracePt t="28591" x="4000500" y="4724400"/>
          <p14:tracePt t="28597" x="4000500" y="4730750"/>
          <p14:tracePt t="28613" x="4006850" y="4730750"/>
          <p14:tracePt t="28644" x="4013200" y="4730750"/>
          <p14:tracePt t="28660" x="4025900" y="4743450"/>
          <p14:tracePt t="28668" x="4032250" y="4743450"/>
          <p14:tracePt t="28686" x="4083050" y="4781550"/>
          <p14:tracePt t="28703" x="4140200" y="4806950"/>
          <p14:tracePt t="28720" x="4260850" y="4813300"/>
          <p14:tracePt t="28736" x="4362450" y="4813300"/>
          <p14:tracePt t="28753" x="4432300" y="4794250"/>
          <p14:tracePt t="28770" x="4464050" y="4768850"/>
          <p14:tracePt t="28786" x="4470400" y="4762500"/>
          <p14:tracePt t="28803" x="4470400" y="4756150"/>
          <p14:tracePt t="28819" x="4451350" y="4743450"/>
          <p14:tracePt t="28836" x="4445000" y="4743450"/>
          <p14:tracePt t="28853" x="4425950" y="4743450"/>
          <p14:tracePt t="28869" x="4375150" y="4743450"/>
          <p14:tracePt t="28886" x="4311650" y="4743450"/>
          <p14:tracePt t="28903" x="4273550" y="4743450"/>
          <p14:tracePt t="28956" x="4279900" y="4743450"/>
          <p14:tracePt t="28965" x="4298950" y="4743450"/>
          <p14:tracePt t="28972" x="4330700" y="4743450"/>
          <p14:tracePt t="28986" x="4356100" y="4743450"/>
          <p14:tracePt t="29003" x="4394200" y="4743450"/>
          <p14:tracePt t="29060" x="4381500" y="4743450"/>
          <p14:tracePt t="29068" x="4356100" y="4743450"/>
          <p14:tracePt t="29086" x="4324350" y="4743450"/>
          <p14:tracePt t="29103" x="4273550" y="4743450"/>
          <p14:tracePt t="29119" x="4222750" y="4743450"/>
          <p14:tracePt t="29136" x="4184650" y="4743450"/>
          <p14:tracePt t="29316" x="4178300" y="4737100"/>
          <p14:tracePt t="29332" x="4171950" y="4737100"/>
          <p14:tracePt t="29340" x="4165600" y="4737100"/>
          <p14:tracePt t="29352" x="4152900" y="4737100"/>
          <p14:tracePt t="29386" x="4146550" y="4737100"/>
          <p14:tracePt t="29419" x="4140200" y="4737100"/>
          <p14:tracePt t="29453" x="4152900" y="4737100"/>
          <p14:tracePt t="29486" x="4159250" y="4737100"/>
          <p14:tracePt t="29503" x="4171950" y="4737100"/>
          <p14:tracePt t="29519" x="4178300" y="4737100"/>
          <p14:tracePt t="29628" x="4178300" y="4730750"/>
          <p14:tracePt t="29846" x="4184650" y="4730750"/>
          <p14:tracePt t="29855" x="4191000" y="4730750"/>
          <p14:tracePt t="29885" x="4197350" y="4730750"/>
          <p14:tracePt t="29908" x="4203700" y="4730750"/>
          <p14:tracePt t="29924" x="4210050" y="4730750"/>
          <p14:tracePt t="29988" x="4197350" y="4730750"/>
          <p14:tracePt t="29996" x="4191000" y="4730750"/>
          <p14:tracePt t="30005" x="4171950" y="4737100"/>
          <p14:tracePt t="30020" x="4159250" y="4749800"/>
          <p14:tracePt t="30036" x="4146550" y="4762500"/>
          <p14:tracePt t="30069" x="4146550" y="4768850"/>
          <p14:tracePt t="30086" x="4159250" y="4768850"/>
          <p14:tracePt t="30102" x="4191000" y="4756150"/>
          <p14:tracePt t="30119" x="4216400" y="4743450"/>
          <p14:tracePt t="30136" x="4260850" y="4737100"/>
          <p14:tracePt t="30245" x="4267200" y="4737100"/>
          <p14:tracePt t="30254" x="4279900" y="4737100"/>
          <p14:tracePt t="30375" x="4286250" y="4737100"/>
          <p14:tracePt t="30383" x="4305300" y="4737100"/>
          <p14:tracePt t="30390" x="4337050" y="4737100"/>
          <p14:tracePt t="30403" x="4394200" y="4737100"/>
          <p14:tracePt t="30420" x="4527550" y="4749800"/>
          <p14:tracePt t="30436" x="4559300" y="4749800"/>
          <p14:tracePt t="30452" x="4565650" y="4756150"/>
          <p14:tracePt t="30469" x="4565650" y="4762500"/>
          <p14:tracePt t="30575" x="4572000" y="4768850"/>
          <p14:tracePt t="30581" x="4578350" y="4768850"/>
          <p14:tracePt t="30590" x="4591050" y="4768850"/>
          <p14:tracePt t="30603" x="4610100" y="4768850"/>
          <p14:tracePt t="30620" x="4641850" y="4775200"/>
          <p14:tracePt t="30636" x="4654550" y="4775200"/>
          <p14:tracePt t="30652" x="4679950" y="4775200"/>
          <p14:tracePt t="36087" x="4616450" y="4762500"/>
          <p14:tracePt t="36093" x="4476750" y="4660900"/>
          <p14:tracePt t="36104" x="4324350" y="4559300"/>
          <p14:tracePt t="36117" x="4083050" y="4413250"/>
          <p14:tracePt t="36133" x="3784600" y="4305300"/>
          <p14:tracePt t="36150" x="3365500" y="4229100"/>
          <p14:tracePt t="36167" x="2946400" y="4229100"/>
          <p14:tracePt t="36183" x="2508250" y="4311650"/>
          <p14:tracePt t="36200" x="2095500" y="4432300"/>
          <p14:tracePt t="36217" x="1631950" y="4641850"/>
          <p14:tracePt t="36233" x="1270000" y="4819650"/>
          <p14:tracePt t="36250" x="1016000" y="5029200"/>
          <p14:tracePt t="36266" x="882650" y="5207000"/>
          <p14:tracePt t="36284" x="806450" y="5448300"/>
          <p14:tracePt t="36300" x="787400" y="5588000"/>
          <p14:tracePt t="36316" x="787400" y="5689600"/>
          <p14:tracePt t="36333" x="806450" y="5753100"/>
          <p14:tracePt t="36350" x="850900" y="5810250"/>
          <p14:tracePt t="36366" x="869950" y="5822950"/>
          <p14:tracePt t="36383" x="889000" y="5829300"/>
          <p14:tracePt t="36400" x="927100" y="5842000"/>
          <p14:tracePt t="36416" x="1003300" y="5867400"/>
          <p14:tracePt t="36433" x="1098550" y="5899150"/>
          <p14:tracePt t="36450" x="1219200" y="5905500"/>
          <p14:tracePt t="36468" x="1397000" y="5905500"/>
          <p14:tracePt t="36484" x="1600200" y="5905500"/>
          <p14:tracePt t="36500" x="1790700" y="5905500"/>
          <p14:tracePt t="36517" x="2413000" y="5905500"/>
          <p14:tracePt t="36533" x="2692400" y="5905500"/>
          <p14:tracePt t="36550" x="2794000" y="5905500"/>
          <p14:tracePt t="36567" x="2800350" y="5905500"/>
          <p14:tracePt t="38510" x="2806700" y="5905500"/>
          <p14:tracePt t="38517" x="2806700" y="5867400"/>
          <p14:tracePt t="38528" x="2806700" y="5797550"/>
          <p14:tracePt t="38534" x="2781300" y="5702300"/>
          <p14:tracePt t="38549" x="2749550" y="5486400"/>
          <p14:tracePt t="38566" x="2692400" y="5137150"/>
          <p14:tracePt t="38582" x="2565400" y="4622800"/>
          <p14:tracePt t="38599" x="2413000" y="4229100"/>
          <p14:tracePt t="38616" x="2266950" y="3651250"/>
          <p14:tracePt t="38632" x="2159000" y="3257550"/>
          <p14:tracePt t="38649" x="2089150" y="3009900"/>
          <p14:tracePt t="38666" x="2057400" y="2876550"/>
          <p14:tracePt t="38682" x="2051050" y="2838450"/>
          <p14:tracePt t="39101" x="2044700" y="2838450"/>
          <p14:tracePt t="39125" x="2038350" y="2844800"/>
          <p14:tracePt t="39136" x="2032000" y="2882900"/>
          <p14:tracePt t="39143" x="2032000" y="2933700"/>
          <p14:tracePt t="39150" x="2032000" y="3003550"/>
          <p14:tracePt t="39165" x="2032000" y="3244850"/>
          <p14:tracePt t="39182" x="2032000" y="3517900"/>
          <p14:tracePt t="39199" x="2032000" y="3816350"/>
          <p14:tracePt t="39215" x="2032000" y="4019550"/>
          <p14:tracePt t="39232" x="2025650" y="4197350"/>
          <p14:tracePt t="39249" x="2025650" y="4324350"/>
          <p14:tracePt t="39265" x="2025650" y="4419600"/>
          <p14:tracePt t="39282" x="2025650" y="4514850"/>
          <p14:tracePt t="39300" x="2025650" y="4591050"/>
          <p14:tracePt t="39317" x="2025650" y="4610100"/>
          <p14:tracePt t="39332" x="2025650" y="4616450"/>
          <p14:tracePt t="39382" x="2025650" y="4629150"/>
          <p14:tracePt t="39397" x="2025650" y="4635500"/>
          <p14:tracePt t="39415" x="2025650" y="4660900"/>
          <p14:tracePt t="39432" x="2025650" y="4673600"/>
          <p14:tracePt t="39448" x="2025650" y="4679950"/>
          <p14:tracePt t="39465" x="2025650" y="4724400"/>
          <p14:tracePt t="39482" x="2025650" y="4787900"/>
          <p14:tracePt t="39498" x="2019300" y="4895850"/>
          <p14:tracePt t="39516" x="1993900" y="5060950"/>
          <p14:tracePt t="39533" x="1962150" y="5168900"/>
          <p14:tracePt t="39548" x="1930400" y="5257800"/>
          <p14:tracePt t="39565" x="1911350" y="5295900"/>
          <p14:tracePt t="39582" x="1911350" y="5308600"/>
          <p14:tracePt t="39669" x="1905000" y="5314950"/>
          <p14:tracePt t="39677" x="1898650" y="5314950"/>
          <p14:tracePt t="39692" x="1892300" y="5314950"/>
          <p14:tracePt t="39701" x="1885950" y="5308600"/>
          <p14:tracePt t="39724" x="1879600" y="5308600"/>
          <p14:tracePt t="39733" x="1873250" y="5308600"/>
          <p14:tracePt t="39748" x="1854200" y="5308600"/>
          <p14:tracePt t="39765" x="1809750" y="5308600"/>
          <p14:tracePt t="39781" x="1739900" y="5308600"/>
          <p14:tracePt t="39798" x="1689100" y="5321300"/>
          <p14:tracePt t="39815" x="1631950" y="5365750"/>
          <p14:tracePt t="39831" x="1625600" y="5448300"/>
          <p14:tracePt t="39848" x="1625600" y="5581650"/>
          <p14:tracePt t="39864" x="1695450" y="5715000"/>
          <p14:tracePt t="39881" x="1784350" y="5848350"/>
          <p14:tracePt t="39898" x="1892300" y="5962650"/>
          <p14:tracePt t="39900" x="1949450" y="6000750"/>
          <p14:tracePt t="39916" x="2070100" y="6051550"/>
          <p14:tracePt t="39932" x="2209800" y="6070600"/>
          <p14:tracePt t="39948" x="2317750" y="6070600"/>
          <p14:tracePt t="39964" x="2413000" y="6070600"/>
          <p14:tracePt t="39981" x="2520950" y="6051550"/>
          <p14:tracePt t="39998" x="2609850" y="6000750"/>
          <p14:tracePt t="40014" x="2698750" y="5924550"/>
          <p14:tracePt t="40031" x="2755900" y="5848350"/>
          <p14:tracePt t="40048" x="2781300" y="5727700"/>
          <p14:tracePt t="40064" x="2787650" y="5600700"/>
          <p14:tracePt t="40081" x="2787650" y="5473700"/>
          <p14:tracePt t="40098" x="2755900" y="5365750"/>
          <p14:tracePt t="40116" x="2590800" y="5257800"/>
          <p14:tracePt t="40132" x="2362200" y="5245100"/>
          <p14:tracePt t="40148" x="2120900" y="5264150"/>
          <p14:tracePt t="40164" x="1955800" y="5397500"/>
          <p14:tracePt t="40181" x="1911350" y="5562600"/>
          <p14:tracePt t="40197" x="1911350" y="5753100"/>
          <p14:tracePt t="40214" x="1974850" y="5924550"/>
          <p14:tracePt t="40231" x="2095500" y="6019800"/>
          <p14:tracePt t="40247" x="2216150" y="6051550"/>
          <p14:tracePt t="40264" x="2406650" y="6064250"/>
          <p14:tracePt t="40281" x="2565400" y="6064250"/>
          <p14:tracePt t="40297" x="2673350" y="6019800"/>
          <p14:tracePt t="40316" x="2698750" y="5899150"/>
          <p14:tracePt t="40331" x="2679700" y="5810250"/>
          <p14:tracePt t="40347" x="2590800" y="5702300"/>
          <p14:tracePt t="40364" x="2489200" y="5645150"/>
          <p14:tracePt t="40381" x="2438400" y="5619750"/>
          <p14:tracePt t="40397" x="2432050" y="5619750"/>
          <p14:tracePt t="40436" x="2451100" y="5619750"/>
          <p14:tracePt t="40447" x="2527300" y="5613400"/>
          <p14:tracePt t="40464" x="2717800" y="5581650"/>
          <p14:tracePt t="40481" x="3079750" y="5467350"/>
          <p14:tracePt t="40497" x="3460750" y="5295900"/>
          <p14:tracePt t="40516" x="3917950" y="4978400"/>
          <p14:tracePt t="40531" x="4089400" y="4819650"/>
          <p14:tracePt t="40547" x="4222750" y="4540250"/>
          <p14:tracePt t="40564" x="4305300" y="4292600"/>
          <p14:tracePt t="40581" x="4387850" y="4057650"/>
          <p14:tracePt t="40597" x="4451350" y="3911600"/>
          <p14:tracePt t="40614" x="4508500" y="3771900"/>
          <p14:tracePt t="40631" x="4565650" y="3663950"/>
          <p14:tracePt t="40647" x="4565650" y="3587750"/>
          <p14:tracePt t="40664" x="4565650" y="3549650"/>
          <p14:tracePt t="40680" x="4565650" y="3511550"/>
          <p14:tracePt t="40697" x="4565650" y="3498850"/>
          <p14:tracePt t="40715" x="4572000" y="3473450"/>
          <p14:tracePt t="40731" x="4584700" y="3448050"/>
          <p14:tracePt t="40747" x="4597400" y="3390900"/>
          <p14:tracePt t="40764" x="4610100" y="3302000"/>
          <p14:tracePt t="40781" x="4616450" y="3270250"/>
          <p14:tracePt t="40797" x="4616450" y="3251200"/>
          <p14:tracePt t="40814" x="4616450" y="3238500"/>
          <p14:tracePt t="40847" x="4616450" y="3232150"/>
          <p14:tracePt t="40864" x="4622800" y="3206750"/>
          <p14:tracePt t="40880" x="4629150" y="3155950"/>
          <p14:tracePt t="40897" x="4654550" y="3067050"/>
          <p14:tracePt t="40914" x="4673600" y="3009900"/>
          <p14:tracePt t="40931" x="4679950" y="2927350"/>
          <p14:tracePt t="40947" x="4679950" y="2882900"/>
          <p14:tracePt t="40964" x="4679950" y="2844800"/>
          <p14:tracePt t="40980" x="4660900" y="2806700"/>
          <p14:tracePt t="40997" x="4648200" y="2781300"/>
          <p14:tracePt t="41278" x="4641850" y="2781300"/>
          <p14:tracePt t="41471" x="4654550" y="2774950"/>
          <p14:tracePt t="41479" x="4667250" y="2762250"/>
          <p14:tracePt t="41486" x="4686300" y="2749550"/>
          <p14:tracePt t="41497" x="4718050" y="2736850"/>
          <p14:tracePt t="41514" x="4749800" y="2730500"/>
          <p14:tracePt t="41532" x="4768850" y="2730500"/>
          <p14:tracePt t="41548" x="4775200" y="2730500"/>
          <p14:tracePt t="41564" x="4794250" y="2730500"/>
          <p14:tracePt t="41580" x="4826000" y="2730500"/>
          <p14:tracePt t="41597" x="4845050" y="2730500"/>
          <p14:tracePt t="41614" x="4864100" y="2730500"/>
          <p14:tracePt t="41631" x="4876800" y="2730500"/>
          <p14:tracePt t="41718" x="4883150" y="2724150"/>
          <p14:tracePt t="41734" x="4895850" y="2724150"/>
          <p14:tracePt t="41749" x="4902200" y="2724150"/>
          <p14:tracePt t="41757" x="4908550" y="2717800"/>
          <p14:tracePt t="41774" x="4914900" y="2717800"/>
          <p14:tracePt t="41782" x="4946650" y="2717800"/>
          <p14:tracePt t="41797" x="5041900" y="2717800"/>
          <p14:tracePt t="41814" x="5118100" y="2717800"/>
          <p14:tracePt t="41831" x="5194300" y="2717800"/>
          <p14:tracePt t="41847" x="5251450" y="2717800"/>
          <p14:tracePt t="41864" x="5283200" y="2717800"/>
          <p14:tracePt t="41881" x="5308600" y="2717800"/>
          <p14:tracePt t="41902" x="5327650" y="2717800"/>
          <p14:tracePt t="41917" x="5353050" y="2717800"/>
          <p14:tracePt t="41932" x="5359400" y="2717800"/>
          <p14:tracePt t="41947" x="5365750" y="2724150"/>
          <p14:tracePt t="41964" x="5372100" y="2724150"/>
          <p14:tracePt t="41980" x="5391150" y="2730500"/>
          <p14:tracePt t="41997" x="5416550" y="2736850"/>
          <p14:tracePt t="42013" x="5448300" y="2736850"/>
          <p14:tracePt t="42030" x="5467350" y="2743200"/>
          <p14:tracePt t="42046" x="5480050" y="2749550"/>
          <p14:tracePt t="42063" x="5486400" y="2749550"/>
          <p14:tracePt t="42080" x="5492750" y="2749550"/>
          <p14:tracePt t="42096" x="5499100" y="2755900"/>
          <p14:tracePt t="42113" x="5530850" y="2762250"/>
          <p14:tracePt t="42130" x="5575300" y="2768600"/>
          <p14:tracePt t="42147" x="5670550" y="2794000"/>
          <p14:tracePt t="42163" x="5772150" y="2800350"/>
          <p14:tracePt t="42180" x="5892800" y="2819400"/>
          <p14:tracePt t="42196" x="5988050" y="2832100"/>
          <p14:tracePt t="42213" x="6089650" y="2832100"/>
          <p14:tracePt t="42230" x="6165850" y="2832100"/>
          <p14:tracePt t="42247" x="6223000" y="2832100"/>
          <p14:tracePt t="42263" x="6248400" y="2832100"/>
          <p14:tracePt t="42280" x="6273800" y="2832100"/>
          <p14:tracePt t="42297" x="6299200" y="2832100"/>
          <p14:tracePt t="42313" x="6324600" y="2825750"/>
          <p14:tracePt t="42330" x="6356350" y="2819400"/>
          <p14:tracePt t="42347" x="6413500" y="2813050"/>
          <p14:tracePt t="42363" x="6502400" y="2806700"/>
          <p14:tracePt t="42380" x="6584950" y="2806700"/>
          <p14:tracePt t="42396" x="6686550" y="2806700"/>
          <p14:tracePt t="42413" x="6819900" y="2806700"/>
          <p14:tracePt t="42430" x="6991350" y="2794000"/>
          <p14:tracePt t="42446" x="7150100" y="2774950"/>
          <p14:tracePt t="42463" x="7353300" y="2743200"/>
          <p14:tracePt t="42480" x="7543800" y="2711450"/>
          <p14:tracePt t="42496" x="7677150" y="2686050"/>
          <p14:tracePt t="42513" x="7772400" y="2673350"/>
          <p14:tracePt t="42530" x="7823200" y="2667000"/>
          <p14:tracePt t="42547" x="7886700" y="2654300"/>
          <p14:tracePt t="42563" x="7937500" y="2654300"/>
          <p14:tracePt t="42580" x="8020050" y="2641600"/>
          <p14:tracePt t="42596" x="8051800" y="2641600"/>
          <p14:tracePt t="42659" x="8064500" y="2641600"/>
          <p14:tracePt t="42667" x="8070850" y="2641600"/>
          <p14:tracePt t="42675" x="8083550" y="2641600"/>
          <p14:tracePt t="42683" x="8096250" y="2641600"/>
          <p14:tracePt t="42696" x="8115300" y="2641600"/>
          <p14:tracePt t="42713" x="8140700" y="2628900"/>
          <p14:tracePt t="42729" x="8166100" y="2622550"/>
          <p14:tracePt t="42747" x="8216900" y="2603500"/>
          <p14:tracePt t="42763" x="8255000" y="2603500"/>
          <p14:tracePt t="42780" x="8299450" y="2603500"/>
          <p14:tracePt t="42796" x="8331200" y="2603500"/>
          <p14:tracePt t="42814" x="8350250" y="2609850"/>
          <p14:tracePt t="42830" x="8382000" y="2622550"/>
          <p14:tracePt t="42846" x="8401050" y="2635250"/>
          <p14:tracePt t="42863" x="8420100" y="2641600"/>
          <p14:tracePt t="42879" x="8432800" y="2647950"/>
          <p14:tracePt t="42896" x="8432800" y="2654300"/>
          <p14:tracePt t="42914" x="8439150" y="2654300"/>
          <p14:tracePt t="42939" x="8445500" y="2660650"/>
          <p14:tracePt t="43012" x="8445500" y="2667000"/>
          <p14:tracePt t="43059" x="8439150" y="2673350"/>
          <p14:tracePt t="43092" x="8426450" y="2679700"/>
          <p14:tracePt t="43108" x="8420100" y="2679700"/>
          <p14:tracePt t="43123" x="8407400" y="2679700"/>
          <p14:tracePt t="43132" x="8394700" y="2686050"/>
          <p14:tracePt t="43155" x="8388350" y="2686050"/>
          <p14:tracePt t="43164" x="8382000" y="2686050"/>
          <p14:tracePt t="43171" x="8375650" y="2686050"/>
          <p14:tracePt t="43195" x="8369300" y="2686050"/>
          <p14:tracePt t="43220" x="8362950" y="2686050"/>
          <p14:tracePt t="43229" x="8356600" y="2686050"/>
          <p14:tracePt t="43246" x="8324850" y="2692400"/>
          <p14:tracePt t="43263" x="8280400" y="2705100"/>
          <p14:tracePt t="43279" x="8235950" y="2705100"/>
          <p14:tracePt t="43296" x="8210550" y="2711450"/>
          <p14:tracePt t="43313" x="8178800" y="2717800"/>
          <p14:tracePt t="43330" x="8166100" y="2724150"/>
          <p14:tracePt t="43346" x="8153400" y="2730500"/>
          <p14:tracePt t="43363" x="8134350" y="2730500"/>
          <p14:tracePt t="43379" x="8115300" y="2730500"/>
          <p14:tracePt t="43396" x="8096250" y="2730500"/>
          <p14:tracePt t="43413" x="8064500" y="2736850"/>
          <p14:tracePt t="43429" x="8045450" y="2736850"/>
          <p14:tracePt t="43446" x="8013700" y="2749550"/>
          <p14:tracePt t="43463" x="7994650" y="2749550"/>
          <p14:tracePt t="43479" x="7975600" y="2755900"/>
          <p14:tracePt t="43496" x="7943850" y="2755900"/>
          <p14:tracePt t="43513" x="7924800" y="2762250"/>
          <p14:tracePt t="43529" x="7893050" y="2781300"/>
          <p14:tracePt t="43546" x="7880350" y="2794000"/>
          <p14:tracePt t="43563" x="7854950" y="2819400"/>
          <p14:tracePt t="43579" x="7842250" y="2844800"/>
          <p14:tracePt t="43596" x="7829550" y="2870200"/>
          <p14:tracePt t="43613" x="7823200" y="2876550"/>
          <p14:tracePt t="43629" x="7816850" y="2889250"/>
          <p14:tracePt t="43646" x="7816850" y="2895600"/>
          <p14:tracePt t="43662" x="7810500" y="2914650"/>
          <p14:tracePt t="43679" x="7797800" y="2933700"/>
          <p14:tracePt t="43696" x="7791450" y="2952750"/>
          <p14:tracePt t="43713" x="7791450" y="2971800"/>
          <p14:tracePt t="43729" x="7791450" y="2990850"/>
          <p14:tracePt t="43746" x="7791450" y="3016250"/>
          <p14:tracePt t="43763" x="7791450" y="3073400"/>
          <p14:tracePt t="43779" x="7791450" y="3105150"/>
          <p14:tracePt t="43796" x="7791450" y="3117850"/>
          <p14:tracePt t="43942" x="7791450" y="3098800"/>
          <p14:tracePt t="43949" x="7791450" y="3092450"/>
          <p14:tracePt t="43965" x="7791450" y="3048000"/>
          <p14:tracePt t="43980" x="7791450" y="3028950"/>
          <p14:tracePt t="43998" x="7772400" y="2997200"/>
          <p14:tracePt t="44013" x="7766050" y="2984500"/>
          <p14:tracePt t="44030" x="7753350" y="2978150"/>
          <p14:tracePt t="44047" x="7734300" y="2971800"/>
          <p14:tracePt t="44063" x="7715250" y="2952750"/>
          <p14:tracePt t="44080" x="7683500" y="2933700"/>
          <p14:tracePt t="44096" x="7658100" y="2921000"/>
          <p14:tracePt t="44113" x="7632700" y="2908300"/>
          <p14:tracePt t="44130" x="7620000" y="2908300"/>
          <p14:tracePt t="44146" x="7613650" y="2908300"/>
          <p14:tracePt t="44164" x="7562850" y="2908300"/>
          <p14:tracePt t="44180" x="7537450" y="2908300"/>
          <p14:tracePt t="44196" x="7442200" y="2971800"/>
          <p14:tracePt t="44213" x="7366000" y="3022600"/>
          <p14:tracePt t="44230" x="7296150" y="3079750"/>
          <p14:tracePt t="44246" x="7258050" y="3124200"/>
          <p14:tracePt t="44263" x="7251700" y="3175000"/>
          <p14:tracePt t="44280" x="7251700" y="3225800"/>
          <p14:tracePt t="44296" x="7270750" y="3276600"/>
          <p14:tracePt t="44313" x="7327900" y="3340100"/>
          <p14:tracePt t="44330" x="7429500" y="3397250"/>
          <p14:tracePt t="44346" x="7550150" y="3429000"/>
          <p14:tracePt t="44364" x="7791450" y="3492500"/>
          <p14:tracePt t="44380" x="7918450" y="3498850"/>
          <p14:tracePt t="44396" x="7962900" y="3505200"/>
          <p14:tracePt t="44413" x="7994650" y="3505200"/>
          <p14:tracePt t="44429" x="8020050" y="3505200"/>
          <p14:tracePt t="44446" x="8026400" y="3505200"/>
          <p14:tracePt t="44463" x="8058150" y="3479800"/>
          <p14:tracePt t="44479" x="8096250" y="3422650"/>
          <p14:tracePt t="44496" x="8128000" y="3359150"/>
          <p14:tracePt t="44513" x="8178800" y="3238500"/>
          <p14:tracePt t="44529" x="8210550" y="3175000"/>
          <p14:tracePt t="44546" x="8242300" y="3098800"/>
          <p14:tracePt t="44549" x="8248650" y="3073400"/>
          <p14:tracePt t="44564" x="8248650" y="3028950"/>
          <p14:tracePt t="44580" x="8248650" y="3003550"/>
          <p14:tracePt t="44596" x="8242300" y="2959100"/>
          <p14:tracePt t="44613" x="8216900" y="2927350"/>
          <p14:tracePt t="44629" x="8210550" y="2921000"/>
          <p14:tracePt t="44646" x="8197850" y="2895600"/>
          <p14:tracePt t="44662" x="8197850" y="2889250"/>
          <p14:tracePt t="44679" x="8178800" y="2870200"/>
          <p14:tracePt t="44696" x="8140700" y="2851150"/>
          <p14:tracePt t="44713" x="8070850" y="2851150"/>
          <p14:tracePt t="44729" x="7950200" y="2832100"/>
          <p14:tracePt t="44746" x="7816850" y="2819400"/>
          <p14:tracePt t="44752" x="7766050" y="2813050"/>
          <p14:tracePt t="44763" x="7734300" y="2806700"/>
          <p14:tracePt t="44781" x="7670800" y="2806700"/>
          <p14:tracePt t="44796" x="7658100" y="2806700"/>
          <p14:tracePt t="44813" x="7645400" y="2806700"/>
          <p14:tracePt t="44829" x="7626350" y="2813050"/>
          <p14:tracePt t="44846" x="7575550" y="2844800"/>
          <p14:tracePt t="44863" x="7493000" y="2901950"/>
          <p14:tracePt t="44879" x="7448550" y="2959100"/>
          <p14:tracePt t="44896" x="7397750" y="3035300"/>
          <p14:tracePt t="44901" x="7372350" y="3073400"/>
          <p14:tracePt t="44913" x="7353300" y="3117850"/>
          <p14:tracePt t="44929" x="7334250" y="3187700"/>
          <p14:tracePt t="44934" x="7321550" y="3219450"/>
          <p14:tracePt t="44946" x="7315200" y="3263900"/>
          <p14:tracePt t="44962" x="7315200" y="3340100"/>
          <p14:tracePt t="44981" x="7340600" y="3429000"/>
          <p14:tracePt t="44997" x="7359650" y="3473450"/>
          <p14:tracePt t="45013" x="7378700" y="3505200"/>
          <p14:tracePt t="45029" x="7391400" y="3511550"/>
          <p14:tracePt t="45046" x="7397750" y="3511550"/>
          <p14:tracePt t="45135" x="7372350" y="3511550"/>
          <p14:tracePt t="45140" x="7315200" y="3511550"/>
          <p14:tracePt t="45151" x="7207250" y="3511550"/>
          <p14:tracePt t="45162" x="7054850" y="3511550"/>
          <p14:tracePt t="45180" x="6553200" y="3511550"/>
          <p14:tracePt t="45196" x="5924550" y="3575050"/>
          <p14:tracePt t="45212" x="5137150" y="3784600"/>
          <p14:tracePt t="45229" x="4813300" y="3917950"/>
          <p14:tracePt t="45246" x="4527550" y="4013200"/>
          <p14:tracePt t="45262" x="4349750" y="4070350"/>
          <p14:tracePt t="45279" x="4229100" y="4114800"/>
          <p14:tracePt t="45296" x="4178300" y="4127500"/>
          <p14:tracePt t="45312" x="4165600" y="4140200"/>
          <p14:tracePt t="45329" x="4159250" y="4146550"/>
          <p14:tracePt t="45346" x="4140200" y="4184650"/>
          <p14:tracePt t="45349" x="4114800" y="4210050"/>
          <p14:tracePt t="45364" x="4057650" y="4248150"/>
          <p14:tracePt t="45382" x="3917950" y="4311650"/>
          <p14:tracePt t="45397" x="3740150" y="4375150"/>
          <p14:tracePt t="45412" x="3543300" y="4432300"/>
          <p14:tracePt t="45429" x="3282950" y="4502150"/>
          <p14:tracePt t="45446" x="3098800" y="4533900"/>
          <p14:tracePt t="45463" x="2971800" y="4533900"/>
          <p14:tracePt t="45479" x="2901950" y="4533900"/>
          <p14:tracePt t="45496" x="2870200" y="4527550"/>
          <p14:tracePt t="45512" x="2851150" y="4514850"/>
          <p14:tracePt t="45533" x="2819400" y="4489450"/>
          <p14:tracePt t="45546" x="2806700" y="4483100"/>
          <p14:tracePt t="45562" x="2774950" y="4470400"/>
          <p14:tracePt t="45581" x="2736850" y="4470400"/>
          <p14:tracePt t="45687" x="2730500" y="4464050"/>
          <p14:tracePt t="45701" x="2717800" y="4464050"/>
          <p14:tracePt t="45710" x="2711450" y="4457700"/>
          <p14:tracePt t="45716" x="2705100" y="4457700"/>
          <p14:tracePt t="45729" x="2686050" y="4445000"/>
          <p14:tracePt t="45749" x="2559050" y="4406900"/>
          <p14:tracePt t="45762" x="2495550" y="4387850"/>
          <p14:tracePt t="45780" x="2324100" y="4343400"/>
          <p14:tracePt t="45796" x="2286000" y="4330700"/>
          <p14:tracePt t="45812" x="2279650" y="4318000"/>
          <p14:tracePt t="45870" x="2279650" y="4311650"/>
          <p14:tracePt t="45973" x="2273300" y="4305300"/>
          <p14:tracePt t="45989" x="2266950" y="4305300"/>
          <p14:tracePt t="45997" x="2254250" y="4298950"/>
          <p14:tracePt t="46008" x="2235200" y="4298950"/>
          <p14:tracePt t="46014" x="2203450" y="4292600"/>
          <p14:tracePt t="46029" x="2171700" y="4292600"/>
          <p14:tracePt t="46046" x="2127250" y="4292600"/>
          <p14:tracePt t="46062" x="2095500" y="4292600"/>
          <p14:tracePt t="46270" x="2089150" y="4292600"/>
          <p14:tracePt t="46319" x="2089150" y="4286250"/>
          <p14:tracePt t="46462" x="2076450" y="4286250"/>
          <p14:tracePt t="46469" x="2070100" y="4286250"/>
          <p14:tracePt t="46479" x="2051050" y="4286250"/>
          <p14:tracePt t="46495" x="2044700" y="4279900"/>
          <p14:tracePt t="46512" x="2032000" y="4279900"/>
          <p14:tracePt t="46638" x="2025650" y="4279900"/>
          <p14:tracePt t="46653" x="2025650" y="4286250"/>
          <p14:tracePt t="46661" x="2044700" y="4286250"/>
          <p14:tracePt t="46678" x="2082800" y="4292600"/>
          <p14:tracePt t="46695" x="2120900" y="4298950"/>
          <p14:tracePt t="46711" x="2146300" y="4305300"/>
          <p14:tracePt t="46729" x="2165350" y="4305300"/>
          <p14:tracePt t="46745" x="2216150" y="4305300"/>
          <p14:tracePt t="46761" x="2305050" y="4311650"/>
          <p14:tracePt t="46778" x="2463800" y="4311650"/>
          <p14:tracePt t="46796" x="2647950" y="4318000"/>
          <p14:tracePt t="46811" x="2673350" y="4318000"/>
          <p14:tracePt t="46965" x="2679700" y="4318000"/>
          <p14:tracePt t="46981" x="2686050" y="4318000"/>
          <p14:tracePt t="46988" x="2692400" y="4318000"/>
          <p14:tracePt t="46996" x="2711450" y="4318000"/>
          <p14:tracePt t="47012" x="2781300" y="4318000"/>
          <p14:tracePt t="47028" x="2882900" y="4318000"/>
          <p14:tracePt t="47044" x="3003550" y="4305300"/>
          <p14:tracePt t="47061" x="3149600" y="4292600"/>
          <p14:tracePt t="47078" x="3276600" y="4273550"/>
          <p14:tracePt t="47095" x="3378200" y="4260850"/>
          <p14:tracePt t="47111" x="3492500" y="4241800"/>
          <p14:tracePt t="47128" x="3568700" y="4241800"/>
          <p14:tracePt t="47145" x="3606800" y="4241800"/>
          <p14:tracePt t="47161" x="3619500" y="4241800"/>
          <p14:tracePt t="47178" x="3625850" y="4241800"/>
          <p14:tracePt t="47195" x="3638550" y="4241800"/>
          <p14:tracePt t="47212" x="3651250" y="4241800"/>
          <p14:tracePt t="47228" x="3683000" y="4260850"/>
          <p14:tracePt t="47245" x="3727450" y="4273550"/>
          <p14:tracePt t="47261" x="3790950" y="4286250"/>
          <p14:tracePt t="47278" x="3873500" y="4298950"/>
          <p14:tracePt t="47295" x="3943350" y="4324350"/>
          <p14:tracePt t="47311" x="3956050" y="4324350"/>
          <p14:tracePt t="47327" x="3962400" y="4324350"/>
          <p14:tracePt t="47404" x="3956050" y="4324350"/>
          <p14:tracePt t="47412" x="3924300" y="4324350"/>
          <p14:tracePt t="47420" x="3860800" y="4318000"/>
          <p14:tracePt t="47429" x="3803650" y="4305300"/>
          <p14:tracePt t="47444" x="3657600" y="4286250"/>
          <p14:tracePt t="47461" x="3505200" y="4267200"/>
          <p14:tracePt t="47478" x="3365500" y="4241800"/>
          <p14:tracePt t="47495" x="3238500" y="4229100"/>
          <p14:tracePt t="47511" x="3124200" y="4210050"/>
          <p14:tracePt t="47528" x="3028950" y="4197350"/>
          <p14:tracePt t="47544" x="2914650" y="4171950"/>
          <p14:tracePt t="47561" x="2800350" y="4171950"/>
          <p14:tracePt t="47578" x="2730500" y="4171950"/>
          <p14:tracePt t="47595" x="2686050" y="4171950"/>
          <p14:tracePt t="47612" x="2654300" y="4178300"/>
          <p14:tracePt t="47628" x="2641600" y="4184650"/>
          <p14:tracePt t="47644" x="2609850" y="4197350"/>
          <p14:tracePt t="47661" x="2571750" y="4210050"/>
          <p14:tracePt t="47679" x="2501900" y="4248150"/>
          <p14:tracePt t="47694" x="2444750" y="4292600"/>
          <p14:tracePt t="47711" x="2393950" y="4318000"/>
          <p14:tracePt t="47728" x="2374900" y="4337050"/>
          <p14:tracePt t="47807" x="2362200" y="4356100"/>
          <p14:tracePt t="47823" x="2349500" y="4362450"/>
          <p14:tracePt t="47831" x="2336800" y="4368800"/>
          <p14:tracePt t="47861" x="2330450" y="4368800"/>
          <p14:tracePt t="47909" x="2330450" y="4362450"/>
          <p14:tracePt t="47916" x="2330450" y="4343400"/>
          <p14:tracePt t="47928" x="2330450" y="4324350"/>
          <p14:tracePt t="47944" x="2330450" y="4292600"/>
          <p14:tracePt t="47961" x="2330450" y="4260850"/>
          <p14:tracePt t="47978" x="2317750" y="4241800"/>
          <p14:tracePt t="47995" x="2266950" y="4210050"/>
          <p14:tracePt t="48011" x="2222500" y="4210050"/>
          <p14:tracePt t="48028" x="2178050" y="4210050"/>
          <p14:tracePt t="48044" x="2152650" y="4210050"/>
          <p14:tracePt t="48061" x="2114550" y="4229100"/>
          <p14:tracePt t="48078" x="2095500" y="4248150"/>
          <p14:tracePt t="48094" x="2095500" y="4298950"/>
          <p14:tracePt t="48111" x="2095500" y="4337050"/>
          <p14:tracePt t="48127" x="2108200" y="4349750"/>
          <p14:tracePt t="48144" x="2139950" y="4349750"/>
          <p14:tracePt t="48149" x="2152650" y="4349750"/>
          <p14:tracePt t="48161" x="2178050" y="4349750"/>
          <p14:tracePt t="48177" x="2260600" y="4343400"/>
          <p14:tracePt t="48194" x="2349500" y="4298950"/>
          <p14:tracePt t="48196" x="2393950" y="4273550"/>
          <p14:tracePt t="48212" x="2463800" y="4235450"/>
          <p14:tracePt t="48227" x="2508250" y="4191000"/>
          <p14:tracePt t="48244" x="2508250" y="4178300"/>
          <p14:tracePt t="48261" x="2508250" y="4171950"/>
          <p14:tracePt t="48277" x="2489200" y="4171950"/>
          <p14:tracePt t="48294" x="2432050" y="4171950"/>
          <p14:tracePt t="48311" x="2374900" y="4254500"/>
          <p14:tracePt t="48327" x="2336800" y="4337050"/>
          <p14:tracePt t="48344" x="2336800" y="4381500"/>
          <p14:tracePt t="48361" x="2349500" y="4400550"/>
          <p14:tracePt t="48377" x="2374900" y="4400550"/>
          <p14:tracePt t="48394" x="2432050" y="4400550"/>
          <p14:tracePt t="48412" x="2514600" y="4362450"/>
          <p14:tracePt t="48427" x="2540000" y="4356100"/>
          <p14:tracePt t="48444" x="2552700" y="4330700"/>
          <p14:tracePt t="48461" x="2552700" y="4318000"/>
          <p14:tracePt t="48477" x="2546350" y="4305300"/>
          <p14:tracePt t="48494" x="2533650" y="4286250"/>
          <p14:tracePt t="48511" x="2520950" y="4286250"/>
          <p14:tracePt t="48527" x="2508250" y="4279900"/>
          <p14:tracePt t="48544" x="2489200" y="4279900"/>
          <p14:tracePt t="48560" x="2463800" y="4279900"/>
          <p14:tracePt t="48577" x="2438400" y="4279900"/>
          <p14:tracePt t="48660" x="2438400" y="4267200"/>
          <p14:tracePt t="48676" x="2438400" y="4260850"/>
          <p14:tracePt t="48692" x="2438400" y="4248150"/>
          <p14:tracePt t="48700" x="2438400" y="4241800"/>
          <p14:tracePt t="48724" x="2438400" y="4229100"/>
          <p14:tracePt t="48748" x="2438400" y="4222750"/>
          <p14:tracePt t="48789" x="2432050" y="4222750"/>
          <p14:tracePt t="48804" x="2425700" y="4222750"/>
          <p14:tracePt t="48813" x="2419350" y="4222750"/>
          <p14:tracePt t="48822" x="2419350" y="4235450"/>
          <p14:tracePt t="48837" x="2413000" y="4241800"/>
          <p14:tracePt t="48852" x="2406650" y="4248150"/>
          <p14:tracePt t="49054" x="2406650" y="4254500"/>
          <p14:tracePt t="49061" x="2432050" y="4248150"/>
          <p14:tracePt t="49077" x="2457450" y="4216400"/>
          <p14:tracePt t="49094" x="2508250" y="4184650"/>
          <p14:tracePt t="49111" x="2622550" y="4159250"/>
          <p14:tracePt t="49127" x="2762250" y="4121150"/>
          <p14:tracePt t="49144" x="2851150" y="4102100"/>
          <p14:tracePt t="49161" x="2901950" y="4083050"/>
          <p14:tracePt t="49178" x="2914650" y="4083050"/>
          <p14:tracePt t="49229" x="2921000" y="4083050"/>
          <p14:tracePt t="49238" x="2940050" y="4083050"/>
          <p14:tracePt t="49247" x="2965450" y="4083050"/>
          <p14:tracePt t="49261" x="2990850" y="4083050"/>
          <p14:tracePt t="49277" x="3009900" y="4076700"/>
          <p14:tracePt t="49294" x="3022600" y="4076700"/>
          <p14:tracePt t="49311" x="3028950" y="4070350"/>
          <p14:tracePt t="49343" x="3035300" y="4064000"/>
          <p14:tracePt t="49360" x="3048000" y="4057650"/>
          <p14:tracePt t="49377" x="3067050" y="4038600"/>
          <p14:tracePt t="49393" x="3086100" y="4019550"/>
          <p14:tracePt t="49410" x="3117850" y="3987800"/>
          <p14:tracePt t="49413" x="3117850" y="3981450"/>
          <p14:tracePt t="49452" x="3117850" y="3975100"/>
          <p14:tracePt t="49493" x="3124200" y="3968750"/>
          <p14:tracePt t="49508" x="3124200" y="3962400"/>
          <p14:tracePt t="49516" x="3130550" y="3962400"/>
          <p14:tracePt t="49540" x="3130550" y="3956050"/>
          <p14:tracePt t="49781" x="3136900" y="3956050"/>
          <p14:tracePt t="49797" x="3149600" y="3956050"/>
          <p14:tracePt t="49807" x="3162300" y="3968750"/>
          <p14:tracePt t="49814" x="3181350" y="3994150"/>
          <p14:tracePt t="49827" x="3289300" y="4044950"/>
          <p14:tracePt t="49843" x="3416300" y="4089400"/>
          <p14:tracePt t="49860" x="3530600" y="4114800"/>
          <p14:tracePt t="49877" x="3600450" y="4133850"/>
          <p14:tracePt t="49893" x="3625850" y="4140200"/>
          <p14:tracePt t="49926" x="3625850" y="4146550"/>
          <p14:tracePt t="50013" x="3625850" y="4152900"/>
          <p14:tracePt t="50020" x="3632200" y="4152900"/>
          <p14:tracePt t="50030" x="3657600" y="4152900"/>
          <p14:tracePt t="50045" x="3740150" y="4171950"/>
          <p14:tracePt t="50060" x="3841750" y="4184650"/>
          <p14:tracePt t="50076" x="3937000" y="4203700"/>
          <p14:tracePt t="50093" x="3975100" y="4216400"/>
          <p14:tracePt t="50110" x="3987800" y="4229100"/>
          <p14:tracePt t="50149" x="3994150" y="4241800"/>
          <p14:tracePt t="50160" x="3994150" y="4248150"/>
          <p14:tracePt t="50176" x="4013200" y="4260850"/>
          <p14:tracePt t="50193" x="4032250" y="4279900"/>
          <p14:tracePt t="50210" x="4051300" y="4298950"/>
          <p14:tracePt t="50213" x="4057650" y="4305300"/>
          <p14:tracePt t="50226" x="4057650" y="4311650"/>
          <p14:tracePt t="50243" x="4064000" y="4318000"/>
          <p14:tracePt t="50293" x="4070350" y="4318000"/>
          <p14:tracePt t="51428" x="4070350" y="4324350"/>
          <p14:tracePt t="51452" x="4070350" y="4330700"/>
          <p14:tracePt t="51692" x="4064000" y="4330700"/>
          <p14:tracePt t="51700" x="4051300" y="4337050"/>
          <p14:tracePt t="51724" x="4044950" y="4343400"/>
          <p14:tracePt t="51740" x="4038600" y="4343400"/>
          <p14:tracePt t="51756" x="4032250" y="4349750"/>
          <p14:tracePt t="51773" x="4025900" y="4356100"/>
          <p14:tracePt t="51780" x="4019550" y="4356100"/>
          <p14:tracePt t="51792" x="4013200" y="4356100"/>
          <p14:tracePt t="51809" x="3987800" y="4368800"/>
          <p14:tracePt t="51826" x="3962400" y="4387850"/>
          <p14:tracePt t="51844" x="3917950" y="4406900"/>
          <p14:tracePt t="51859" x="3905250" y="4406900"/>
          <p14:tracePt t="51875" x="3892550" y="4406900"/>
          <p14:tracePt t="51948" x="3892550" y="4400550"/>
          <p14:tracePt t="51964" x="3892550" y="4394200"/>
          <p14:tracePt t="51979" x="3892550" y="4381500"/>
          <p14:tracePt t="51988" x="3892550" y="4368800"/>
          <p14:tracePt t="51996" x="3892550" y="4362450"/>
          <p14:tracePt t="52009" x="3892550" y="4356100"/>
          <p14:tracePt t="52026" x="3892550" y="4337050"/>
          <p14:tracePt t="52059" x="3892550" y="4318000"/>
          <p14:tracePt t="52076" x="3892550" y="4311650"/>
          <p14:tracePt t="52180" x="3886200" y="4311650"/>
          <p14:tracePt t="52188" x="3879850" y="4311650"/>
          <p14:tracePt t="52198" x="3867150" y="4298950"/>
          <p14:tracePt t="52209" x="3860800" y="4298950"/>
          <p14:tracePt t="52225" x="3829050" y="4286250"/>
          <p14:tracePt t="52227" x="3803650" y="4273550"/>
          <p14:tracePt t="52242" x="3784600" y="4273550"/>
          <p14:tracePt t="52259" x="3759200" y="42735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Go through content dictionary</a:t>
            </a:r>
            <a:endParaRPr lang="en-US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6D8FF19-5F3F-40FC-9025-456D13474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a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to</a:t>
            </a:r>
            <a:r>
              <a:rPr lang="nl-BE" dirty="0"/>
              <a:t> run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content of a </a:t>
            </a:r>
            <a:r>
              <a:rPr lang="nl-BE" dirty="0" err="1"/>
              <a:t>dictionary</a:t>
            </a:r>
            <a:endParaRPr lang="nl-BE" dirty="0"/>
          </a:p>
          <a:p>
            <a:r>
              <a:rPr lang="nl-BE" dirty="0"/>
              <a:t>Note that the </a:t>
            </a:r>
            <a:r>
              <a:rPr lang="nl-BE" dirty="0" err="1"/>
              <a:t>iterator</a:t>
            </a:r>
            <a:r>
              <a:rPr lang="nl-BE" dirty="0"/>
              <a:t> runs through the keys of the </a:t>
            </a:r>
            <a:r>
              <a:rPr lang="nl-BE" dirty="0" err="1"/>
              <a:t>dictionary</a:t>
            </a:r>
            <a:r>
              <a:rPr lang="nl-BE" dirty="0"/>
              <a:t> and not the values!</a:t>
            </a:r>
          </a:p>
          <a:p>
            <a:r>
              <a:rPr lang="nl-BE" dirty="0"/>
              <a:t>Using the key you can, of course, request the value.</a:t>
            </a: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B9AB308B-C8D1-4D0C-AF05-4B7107346321}"/>
              </a:ext>
            </a:extLst>
          </p:cNvPr>
          <p:cNvSpPr/>
          <p:nvPr/>
        </p:nvSpPr>
        <p:spPr>
          <a:xfrm>
            <a:off x="1376826" y="4643349"/>
            <a:ext cx="1604109" cy="329185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c</a:t>
            </a:r>
          </a:p>
        </p:txBody>
      </p: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F954D2FE-56AE-4F1B-968B-4A7247F1BF11}"/>
              </a:ext>
            </a:extLst>
          </p:cNvPr>
          <p:cNvCxnSpPr/>
          <p:nvPr/>
        </p:nvCxnSpPr>
        <p:spPr>
          <a:xfrm>
            <a:off x="2584704" y="5244026"/>
            <a:ext cx="0" cy="388678"/>
          </a:xfrm>
          <a:prstGeom prst="straightConnector1">
            <a:avLst/>
          </a:prstGeom>
          <a:ln>
            <a:solidFill>
              <a:srgbClr val="D5A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vak 4">
            <a:extLst>
              <a:ext uri="{FF2B5EF4-FFF2-40B4-BE49-F238E27FC236}">
                <a16:creationId xmlns:a16="http://schemas.microsoft.com/office/drawing/2014/main" id="{3E42F4D6-2DCD-4216-A852-EB82392678F3}"/>
              </a:ext>
            </a:extLst>
          </p:cNvPr>
          <p:cNvSpPr txBox="1"/>
          <p:nvPr/>
        </p:nvSpPr>
        <p:spPr>
          <a:xfrm>
            <a:off x="3696188" y="5632704"/>
            <a:ext cx="981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>
                <a:solidFill>
                  <a:srgbClr val="446785"/>
                </a:solidFill>
              </a:rPr>
              <a:t>value</a:t>
            </a:r>
            <a:endParaRPr lang="nl-BE" b="1" dirty="0">
              <a:solidFill>
                <a:srgbClr val="446785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119DA805-DEDF-4569-B4FC-AE18AC4940BE}"/>
              </a:ext>
            </a:extLst>
          </p:cNvPr>
          <p:cNvSpPr txBox="1"/>
          <p:nvPr/>
        </p:nvSpPr>
        <p:spPr>
          <a:xfrm>
            <a:off x="2186490" y="5656768"/>
            <a:ext cx="894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000" b="1" dirty="0">
                <a:solidFill>
                  <a:srgbClr val="D5AD42"/>
                </a:solidFill>
              </a:rPr>
              <a:t>key</a:t>
            </a:r>
            <a:endParaRPr lang="nl-BE" b="1" dirty="0">
              <a:solidFill>
                <a:srgbClr val="D5AD42"/>
              </a:solidFill>
            </a:endParaRP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D8D4B337-4064-4ECE-95F1-55CA8C0312F8}"/>
              </a:ext>
            </a:extLst>
          </p:cNvPr>
          <p:cNvCxnSpPr/>
          <p:nvPr/>
        </p:nvCxnSpPr>
        <p:spPr>
          <a:xfrm>
            <a:off x="4139638" y="5244026"/>
            <a:ext cx="0" cy="388678"/>
          </a:xfrm>
          <a:prstGeom prst="straightConnector1">
            <a:avLst/>
          </a:prstGeom>
          <a:ln>
            <a:solidFill>
              <a:srgbClr val="4467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DA8049-CBBE-4C4C-9942-4A562CE53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265" y="2664516"/>
            <a:ext cx="697889" cy="4026281"/>
          </a:xfrm>
          <a:prstGeom prst="rect">
            <a:avLst/>
          </a:prstGeom>
          <a:noFill/>
          <a:ln>
            <a:solidFill>
              <a:srgbClr val="D5AD42"/>
            </a:solidFill>
          </a:ln>
        </p:spPr>
      </p:pic>
      <p:sp>
        <p:nvSpPr>
          <p:cNvPr id="9" name="Ovaal 31">
            <a:extLst>
              <a:ext uri="{FF2B5EF4-FFF2-40B4-BE49-F238E27FC236}">
                <a16:creationId xmlns:a16="http://schemas.microsoft.com/office/drawing/2014/main" id="{11B6917E-7EB0-48E0-98C8-1CA48884F110}"/>
              </a:ext>
            </a:extLst>
          </p:cNvPr>
          <p:cNvSpPr/>
          <p:nvPr/>
        </p:nvSpPr>
        <p:spPr>
          <a:xfrm>
            <a:off x="9400812" y="2664516"/>
            <a:ext cx="404544" cy="4030904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DDD9A8D-CC41-4459-B4B1-A1CB25EAB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grpSp>
        <p:nvGrpSpPr>
          <p:cNvPr id="15" name="Groep 14">
            <a:extLst>
              <a:ext uri="{FF2B5EF4-FFF2-40B4-BE49-F238E27FC236}">
                <a16:creationId xmlns:a16="http://schemas.microsoft.com/office/drawing/2014/main" id="{E530EDDD-FEDB-49B9-B86B-9B1032400579}"/>
              </a:ext>
            </a:extLst>
          </p:cNvPr>
          <p:cNvGrpSpPr/>
          <p:nvPr/>
        </p:nvGrpSpPr>
        <p:grpSpPr>
          <a:xfrm>
            <a:off x="780288" y="4320696"/>
            <a:ext cx="7400544" cy="1015663"/>
            <a:chOff x="792480" y="3352800"/>
            <a:chExt cx="7400544" cy="1015663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0DC262-568A-4149-9DC4-BEAC77735584}"/>
                </a:ext>
              </a:extLst>
            </p:cNvPr>
            <p:cNvSpPr/>
            <p:nvPr/>
          </p:nvSpPr>
          <p:spPr>
            <a:xfrm>
              <a:off x="792480" y="3352800"/>
              <a:ext cx="74005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nl-BE" altLang="nl-BE" sz="2000" b="1" i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print key/value pairs</a:t>
              </a:r>
              <a:br>
                <a:rPr lang="nl-BE" altLang="nl-BE" sz="2000" b="1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altLang="nl-BE" sz="2000" b="1" dirty="0" err="1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BE" altLang="nl-BE" sz="2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 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characters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b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nl-BE" altLang="nl-BE" sz="2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print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characters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nl-BE" altLang="nl-BE" sz="20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character</a:t>
              </a:r>
              <a:r>
                <a:rPr lang="nl-BE" altLang="nl-BE" sz="20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])</a:t>
              </a:r>
              <a:endParaRPr lang="nl-BE" altLang="nl-BE" sz="2000" b="1" dirty="0">
                <a:latin typeface="Arial" panose="020B0604020202020204" pitchFamily="34" charset="0"/>
              </a:endParaRP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238A1116-19AE-4950-A80F-A4B0BF4C573C}"/>
                </a:ext>
              </a:extLst>
            </p:cNvPr>
            <p:cNvSpPr/>
            <p:nvPr/>
          </p:nvSpPr>
          <p:spPr>
            <a:xfrm>
              <a:off x="1389018" y="3675453"/>
              <a:ext cx="1604109" cy="329185"/>
            </a:xfrm>
            <a:prstGeom prst="ellipse">
              <a:avLst/>
            </a:prstGeom>
            <a:noFill/>
            <a:ln w="38100">
              <a:solidFill>
                <a:srgbClr val="D5A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51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596">
        <p:fade/>
      </p:transition>
    </mc:Choice>
    <mc:Fallback xmlns="">
      <p:transition spd="med" advTm="355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682" x="3759200" y="4248150"/>
          <p14:tracePt t="15690" x="3797300" y="4216400"/>
          <p14:tracePt t="15709" x="3848100" y="4152900"/>
          <p14:tracePt t="15725" x="3854450" y="4152900"/>
          <p14:tracePt t="15759" x="3771900" y="4229100"/>
          <p14:tracePt t="15776" x="3606800" y="4356100"/>
          <p14:tracePt t="15778" x="3505200" y="4445000"/>
          <p14:tracePt t="15794" x="3257550" y="4584700"/>
          <p14:tracePt t="15809" x="3149600" y="4616450"/>
          <p14:tracePt t="15827" x="2933700" y="4654550"/>
          <p14:tracePt t="15842" x="2806700" y="4686300"/>
          <p14:tracePt t="15859" x="2711450" y="4692650"/>
          <p14:tracePt t="15875" x="2635250" y="4692650"/>
          <p14:tracePt t="15892" x="2546350" y="4692650"/>
          <p14:tracePt t="15909" x="2457450" y="4692650"/>
          <p14:tracePt t="15926" x="2343150" y="4705350"/>
          <p14:tracePt t="15942" x="2286000" y="4718050"/>
          <p14:tracePt t="15976" x="2279650" y="4724400"/>
          <p14:tracePt t="16045" x="2279650" y="4730750"/>
          <p14:tracePt t="16051" x="2286000" y="4800600"/>
          <p14:tracePt t="16060" x="2311400" y="4870450"/>
          <p14:tracePt t="16075" x="2317750" y="5010150"/>
          <p14:tracePt t="16092" x="2317750" y="5092700"/>
          <p14:tracePt t="16109" x="2324100" y="5149850"/>
          <p14:tracePt t="16126" x="2330450" y="5194300"/>
          <p14:tracePt t="16142" x="2343150" y="5207000"/>
          <p14:tracePt t="16176" x="2362200" y="5207000"/>
          <p14:tracePt t="16192" x="2368550" y="5207000"/>
          <p14:tracePt t="16346" x="2368550" y="5213350"/>
          <p14:tracePt t="16362" x="2368550" y="5219700"/>
          <p14:tracePt t="16386" x="2374900" y="5232400"/>
          <p14:tracePt t="16425" x="2381250" y="5232400"/>
          <p14:tracePt t="16433" x="2400300" y="5232400"/>
          <p14:tracePt t="16441" x="2406650" y="5232400"/>
          <p14:tracePt t="16458" x="2425700" y="5226050"/>
          <p14:tracePt t="16475" x="2438400" y="5226050"/>
          <p14:tracePt t="16650" x="2482850" y="5219700"/>
          <p14:tracePt t="16659" x="2609850" y="5219700"/>
          <p14:tracePt t="16665" x="2800350" y="5219700"/>
          <p14:tracePt t="16675" x="3022600" y="5219700"/>
          <p14:tracePt t="16692" x="3683000" y="5194300"/>
          <p14:tracePt t="16709" x="4502150" y="5086350"/>
          <p14:tracePt t="16725" x="5365750" y="4953000"/>
          <p14:tracePt t="16742" x="6172200" y="4813300"/>
          <p14:tracePt t="16759" x="6953250" y="4654550"/>
          <p14:tracePt t="16775" x="7759700" y="4419600"/>
          <p14:tracePt t="16795" x="8515350" y="4140200"/>
          <p14:tracePt t="16810" x="8775700" y="3962400"/>
          <p14:tracePt t="16825" x="8902700" y="3841750"/>
          <p14:tracePt t="16842" x="8940800" y="3708400"/>
          <p14:tracePt t="16858" x="8947150" y="3613150"/>
          <p14:tracePt t="16875" x="8947150" y="3562350"/>
          <p14:tracePt t="16892" x="8947150" y="3524250"/>
          <p14:tracePt t="16908" x="8947150" y="3473450"/>
          <p14:tracePt t="16925" x="8959850" y="3448050"/>
          <p14:tracePt t="16942" x="8966200" y="3416300"/>
          <p14:tracePt t="16959" x="8972550" y="3384550"/>
          <p14:tracePt t="16975" x="8991600" y="3359150"/>
          <p14:tracePt t="16992" x="9048750" y="3308350"/>
          <p14:tracePt t="17010" x="9156700" y="3206750"/>
          <p14:tracePt t="17025" x="9175750" y="3194050"/>
          <p14:tracePt t="17042" x="9201150" y="3155950"/>
          <p14:tracePt t="17058" x="9213850" y="3149600"/>
          <p14:tracePt t="17075" x="9232900" y="3136900"/>
          <p14:tracePt t="17092" x="9258300" y="3130550"/>
          <p14:tracePt t="17108" x="9283700" y="3117850"/>
          <p14:tracePt t="17125" x="9302750" y="3105150"/>
          <p14:tracePt t="17141" x="9340850" y="3079750"/>
          <p14:tracePt t="17159" x="9353550" y="3079750"/>
          <p14:tracePt t="17175" x="9372600" y="3067050"/>
          <p14:tracePt t="17178" x="9391650" y="3054350"/>
          <p14:tracePt t="17194" x="9423400" y="3035300"/>
          <p14:tracePt t="17209" x="9480550" y="3009900"/>
          <p14:tracePt t="17225" x="9512300" y="2978150"/>
          <p14:tracePt t="17241" x="9531350" y="2965450"/>
          <p14:tracePt t="17258" x="9544050" y="2952750"/>
          <p14:tracePt t="17275" x="9569450" y="2933700"/>
          <p14:tracePt t="17291" x="9582150" y="2927350"/>
          <p14:tracePt t="17308" x="9594850" y="2921000"/>
          <p14:tracePt t="17377" x="9601200" y="2921000"/>
          <p14:tracePt t="17394" x="9607550" y="2921000"/>
          <p14:tracePt t="17402" x="9607550" y="2914650"/>
          <p14:tracePt t="17428" x="9613900" y="2914650"/>
          <p14:tracePt t="17538" x="9620250" y="2914650"/>
          <p14:tracePt t="17545" x="9620250" y="2921000"/>
          <p14:tracePt t="17558" x="9620250" y="2946400"/>
          <p14:tracePt t="17575" x="9620250" y="2971800"/>
          <p14:tracePt t="17592" x="9620250" y="3009900"/>
          <p14:tracePt t="17610" x="9620250" y="3048000"/>
          <p14:tracePt t="17626" x="9620250" y="3079750"/>
          <p14:tracePt t="17642" x="9620250" y="3111500"/>
          <p14:tracePt t="17658" x="9620250" y="3155950"/>
          <p14:tracePt t="17675" x="9620250" y="3181350"/>
          <p14:tracePt t="17691" x="9620250" y="3206750"/>
          <p14:tracePt t="17708" x="9620250" y="3244850"/>
          <p14:tracePt t="17725" x="9620250" y="3270250"/>
          <p14:tracePt t="17741" x="9620250" y="3289300"/>
          <p14:tracePt t="17758" x="9620250" y="3314700"/>
          <p14:tracePt t="17775" x="9620250" y="3352800"/>
          <p14:tracePt t="17791" x="9620250" y="3390900"/>
          <p14:tracePt t="17810" x="9620250" y="3441700"/>
          <p14:tracePt t="17826" x="9620250" y="3492500"/>
          <p14:tracePt t="17842" x="9620250" y="3511550"/>
          <p14:tracePt t="17858" x="9620250" y="3594100"/>
          <p14:tracePt t="17875" x="9620250" y="3651250"/>
          <p14:tracePt t="17891" x="9620250" y="3727450"/>
          <p14:tracePt t="17908" x="9620250" y="3797300"/>
          <p14:tracePt t="17925" x="9620250" y="3854450"/>
          <p14:tracePt t="17941" x="9620250" y="3924300"/>
          <p14:tracePt t="17958" x="9620250" y="3981450"/>
          <p14:tracePt t="17975" x="9620250" y="4044950"/>
          <p14:tracePt t="17991" x="9620250" y="4114800"/>
          <p14:tracePt t="18010" x="9620250" y="4210050"/>
          <p14:tracePt t="18026" x="9607550" y="4267200"/>
          <p14:tracePt t="18041" x="9601200" y="4324350"/>
          <p14:tracePt t="18058" x="9594850" y="4368800"/>
          <p14:tracePt t="18075" x="9594850" y="4406900"/>
          <p14:tracePt t="18091" x="9594850" y="4470400"/>
          <p14:tracePt t="18108" x="9594850" y="4514850"/>
          <p14:tracePt t="18125" x="9594850" y="4546600"/>
          <p14:tracePt t="18142" x="9594850" y="4591050"/>
          <p14:tracePt t="18158" x="9588500" y="4629150"/>
          <p14:tracePt t="18175" x="9575800" y="4679950"/>
          <p14:tracePt t="18191" x="9575800" y="4730750"/>
          <p14:tracePt t="18195" x="9575800" y="4743450"/>
          <p14:tracePt t="18209" x="9569450" y="4800600"/>
          <p14:tracePt t="18225" x="9569450" y="4857750"/>
          <p14:tracePt t="18241" x="9550400" y="4914900"/>
          <p14:tracePt t="18257" x="9544050" y="4965700"/>
          <p14:tracePt t="18274" x="9525000" y="5048250"/>
          <p14:tracePt t="18291" x="9518650" y="5111750"/>
          <p14:tracePt t="18308" x="9518650" y="5168900"/>
          <p14:tracePt t="18324" x="9518650" y="5232400"/>
          <p14:tracePt t="18341" x="9518650" y="5302250"/>
          <p14:tracePt t="18359" x="9518650" y="5359400"/>
          <p14:tracePt t="18374" x="9518650" y="5422900"/>
          <p14:tracePt t="18391" x="9518650" y="5473700"/>
          <p14:tracePt t="18394" x="9518650" y="5486400"/>
          <p14:tracePt t="18410" x="9518650" y="5524500"/>
          <p14:tracePt t="18425" x="9518650" y="5568950"/>
          <p14:tracePt t="18441" x="9518650" y="5588000"/>
          <p14:tracePt t="18457" x="9518650" y="5683250"/>
          <p14:tracePt t="18474" x="9518650" y="5753100"/>
          <p14:tracePt t="18491" x="9518650" y="5816600"/>
          <p14:tracePt t="18507" x="9518650" y="5880100"/>
          <p14:tracePt t="18524" x="9518650" y="5937250"/>
          <p14:tracePt t="18541" x="9518650" y="5975350"/>
          <p14:tracePt t="18557" x="9518650" y="6007100"/>
          <p14:tracePt t="18574" x="9518650" y="6057900"/>
          <p14:tracePt t="18591" x="9525000" y="6121400"/>
          <p14:tracePt t="18607" x="9531350" y="6172200"/>
          <p14:tracePt t="18610" x="9537700" y="6197600"/>
          <p14:tracePt t="18625" x="9550400" y="6242050"/>
          <p14:tracePt t="18640" x="9550400" y="6254750"/>
          <p14:tracePt t="18657" x="9556750" y="6286500"/>
          <p14:tracePt t="18674" x="9563100" y="6305550"/>
          <p14:tracePt t="18690" x="9575800" y="6318250"/>
          <p14:tracePt t="18707" x="9594850" y="6343650"/>
          <p14:tracePt t="18724" x="9626600" y="6375400"/>
          <p14:tracePt t="18740" x="9658350" y="6407150"/>
          <p14:tracePt t="18757" x="9677400" y="6438900"/>
          <p14:tracePt t="18774" x="9683750" y="6451600"/>
          <p14:tracePt t="18790" x="9696450" y="6464300"/>
          <p14:tracePt t="18807" x="9702800" y="6477000"/>
          <p14:tracePt t="18825" x="9715500" y="6496050"/>
          <p14:tracePt t="18842" x="9715500" y="6508750"/>
          <p14:tracePt t="18858" x="9721850" y="6521450"/>
          <p14:tracePt t="18874" x="9721850" y="6540500"/>
          <p14:tracePt t="18890" x="9721850" y="6553200"/>
          <p14:tracePt t="18907" x="9721850" y="6578600"/>
          <p14:tracePt t="18924" x="9721850" y="6597650"/>
          <p14:tracePt t="18941" x="9721850" y="6616700"/>
          <p14:tracePt t="18957" x="9721850" y="6623050"/>
          <p14:tracePt t="18973" x="9721850" y="6629400"/>
          <p14:tracePt t="19033" x="9721850" y="6635750"/>
          <p14:tracePt t="19043" x="9721850" y="6642100"/>
          <p14:tracePt t="19049" x="9715500" y="6642100"/>
          <p14:tracePt t="19074" x="9702800" y="6642100"/>
          <p14:tracePt t="19145" x="9696450" y="6642100"/>
          <p14:tracePt t="19153" x="9696450" y="6635750"/>
          <p14:tracePt t="19161" x="9696450" y="6629400"/>
          <p14:tracePt t="19174" x="9690100" y="6610350"/>
          <p14:tracePt t="19191" x="9677400" y="6572250"/>
          <p14:tracePt t="19207" x="9677400" y="6515100"/>
          <p14:tracePt t="19225" x="9677400" y="6426200"/>
          <p14:tracePt t="19241" x="9677400" y="6369050"/>
          <p14:tracePt t="19257" x="9683750" y="6305550"/>
          <p14:tracePt t="19274" x="9690100" y="6261100"/>
          <p14:tracePt t="19290" x="9702800" y="6216650"/>
          <p14:tracePt t="19307" x="9702800" y="6172200"/>
          <p14:tracePt t="19324" x="9715500" y="6115050"/>
          <p14:tracePt t="19340" x="9734550" y="6051550"/>
          <p14:tracePt t="19357" x="9740900" y="5981700"/>
          <p14:tracePt t="19374" x="9747250" y="5930900"/>
          <p14:tracePt t="19390" x="9759950" y="5873750"/>
          <p14:tracePt t="19407" x="9759950" y="5829300"/>
          <p14:tracePt t="19425" x="9785350" y="5740400"/>
          <p14:tracePt t="19441" x="9785350" y="5695950"/>
          <p14:tracePt t="19457" x="9791700" y="5670550"/>
          <p14:tracePt t="19474" x="9791700" y="5607050"/>
          <p14:tracePt t="19490" x="9791700" y="5543550"/>
          <p14:tracePt t="19507" x="9791700" y="5480050"/>
          <p14:tracePt t="19524" x="9791700" y="5435600"/>
          <p14:tracePt t="19540" x="9791700" y="5403850"/>
          <p14:tracePt t="19557" x="9791700" y="5365750"/>
          <p14:tracePt t="19574" x="9791700" y="5334000"/>
          <p14:tracePt t="19590" x="9791700" y="5308600"/>
          <p14:tracePt t="19607" x="9785350" y="5251450"/>
          <p14:tracePt t="19623" x="9759950" y="5200650"/>
          <p14:tracePt t="19641" x="9753600" y="5162550"/>
          <p14:tracePt t="19657" x="9753600" y="5124450"/>
          <p14:tracePt t="19673" x="9753600" y="5080000"/>
          <p14:tracePt t="19690" x="9747250" y="5035550"/>
          <p14:tracePt t="19707" x="9734550" y="4959350"/>
          <p14:tracePt t="19723" x="9734550" y="4895850"/>
          <p14:tracePt t="19740" x="9734550" y="4832350"/>
          <p14:tracePt t="19757" x="9734550" y="4737100"/>
          <p14:tracePt t="19773" x="9734550" y="4654550"/>
          <p14:tracePt t="19790" x="9728200" y="4565650"/>
          <p14:tracePt t="19806" x="9728200" y="4489450"/>
          <p14:tracePt t="19824" x="9728200" y="4438650"/>
          <p14:tracePt t="19826" x="9728200" y="4406900"/>
          <p14:tracePt t="19842" x="9728200" y="4356100"/>
          <p14:tracePt t="19857" x="9728200" y="4267200"/>
          <p14:tracePt t="19873" x="9740900" y="4203700"/>
          <p14:tracePt t="19890" x="9740900" y="4127500"/>
          <p14:tracePt t="19907" x="9740900" y="4064000"/>
          <p14:tracePt t="19923" x="9740900" y="3981450"/>
          <p14:tracePt t="19940" x="9740900" y="3930650"/>
          <p14:tracePt t="19957" x="9759950" y="3867150"/>
          <p14:tracePt t="19973" x="9772650" y="3778250"/>
          <p14:tracePt t="19990" x="9772650" y="3727450"/>
          <p14:tracePt t="20007" x="9772650" y="3638550"/>
          <p14:tracePt t="20023" x="9772650" y="3587750"/>
          <p14:tracePt t="20040" x="9772650" y="3543300"/>
          <p14:tracePt t="20057" x="9772650" y="3492500"/>
          <p14:tracePt t="20073" x="9772650" y="3467100"/>
          <p14:tracePt t="20090" x="9772650" y="3448050"/>
          <p14:tracePt t="20106" x="9772650" y="3422650"/>
          <p14:tracePt t="20123" x="9785350" y="3384550"/>
          <p14:tracePt t="20140" x="9791700" y="3352800"/>
          <p14:tracePt t="20157" x="9791700" y="3314700"/>
          <p14:tracePt t="20173" x="9791700" y="3270250"/>
          <p14:tracePt t="20190" x="9791700" y="3219450"/>
          <p14:tracePt t="20206" x="9791700" y="3187700"/>
          <p14:tracePt t="20223" x="9791700" y="3149600"/>
          <p14:tracePt t="20226" x="9791700" y="3124200"/>
          <p14:tracePt t="20242" x="9791700" y="3111500"/>
          <p14:tracePt t="20256" x="9791700" y="3086100"/>
          <p14:tracePt t="20273" x="9791700" y="3073400"/>
          <p14:tracePt t="20290" x="9791700" y="3060700"/>
          <p14:tracePt t="20307" x="9791700" y="3041650"/>
          <p14:tracePt t="20324" x="9791700" y="3028950"/>
          <p14:tracePt t="20340" x="9785350" y="3022600"/>
          <p14:tracePt t="20356" x="9785350" y="3009900"/>
          <p14:tracePt t="20373" x="9785350" y="3003550"/>
          <p14:tracePt t="20563" x="9785350" y="2997200"/>
          <p14:tracePt t="21515" x="9779000" y="2997200"/>
          <p14:tracePt t="22258" x="9772650" y="2997200"/>
          <p14:tracePt t="23361" x="9766300" y="2997200"/>
          <p14:tracePt t="23371" x="9753600" y="2997200"/>
          <p14:tracePt t="23388" x="9702800" y="2997200"/>
          <p14:tracePt t="23405" x="9556750" y="2997200"/>
          <p14:tracePt t="23422" x="9378950" y="2997200"/>
          <p14:tracePt t="23438" x="9036050" y="3035300"/>
          <p14:tracePt t="23455" x="8597900" y="3105150"/>
          <p14:tracePt t="23474" x="7848600" y="3314700"/>
          <p14:tracePt t="23488" x="7588250" y="3384550"/>
          <p14:tracePt t="23505" x="6534150" y="3638550"/>
          <p14:tracePt t="23522" x="5708650" y="3879850"/>
          <p14:tracePt t="23538" x="5086350" y="4076700"/>
          <p14:tracePt t="23555" x="4552950" y="4305300"/>
          <p14:tracePt t="23572" x="4203700" y="4495800"/>
          <p14:tracePt t="23588" x="3937000" y="4705350"/>
          <p14:tracePt t="23605" x="3771900" y="4819650"/>
          <p14:tracePt t="23622" x="3670300" y="4921250"/>
          <p14:tracePt t="23638" x="3632200" y="4978400"/>
          <p14:tracePt t="23655" x="3613150" y="5016500"/>
          <p14:tracePt t="23672" x="3600450" y="5041900"/>
          <p14:tracePt t="23688" x="3600450" y="5048250"/>
          <p14:tracePt t="23705" x="3600450" y="5054600"/>
          <p14:tracePt t="23810" x="3600450" y="5060950"/>
          <p14:tracePt t="23843" x="3600450" y="5067300"/>
          <p14:tracePt t="23915" x="3600450" y="5073650"/>
          <p14:tracePt t="23955" x="3594100" y="5080000"/>
          <p14:tracePt t="23995" x="3594100" y="5086350"/>
          <p14:tracePt t="24018" x="3587750" y="5092700"/>
          <p14:tracePt t="24026" x="3587750" y="5099050"/>
          <p14:tracePt t="24038" x="3581400" y="5099050"/>
          <p14:tracePt t="24055" x="3575050" y="5111750"/>
          <p14:tracePt t="24060" x="3568700" y="5111750"/>
          <p14:tracePt t="24074" x="3556000" y="5124450"/>
          <p14:tracePt t="24089" x="3556000" y="5130800"/>
          <p14:tracePt t="24105" x="3543300" y="5143500"/>
          <p14:tracePt t="24122" x="3524250" y="5162550"/>
          <p14:tracePt t="24139" x="3505200" y="5181600"/>
          <p14:tracePt t="24155" x="3486150" y="5200650"/>
          <p14:tracePt t="24172" x="3460750" y="5226050"/>
          <p14:tracePt t="24189" x="3448050" y="5232400"/>
          <p14:tracePt t="24205" x="3435350" y="5238750"/>
          <p14:tracePt t="24362" x="3429000" y="5238750"/>
          <p14:tracePt t="24451" x="3422650" y="5238750"/>
          <p14:tracePt t="24458" x="3416300" y="5238750"/>
          <p14:tracePt t="24472" x="3409950" y="5238750"/>
          <p14:tracePt t="24489" x="3352800" y="5245100"/>
          <p14:tracePt t="24505" x="3327400" y="5251450"/>
          <p14:tracePt t="24521" x="3302000" y="5251450"/>
          <p14:tracePt t="24538" x="3289300" y="5251450"/>
          <p14:tracePt t="24923" x="3282950" y="5251450"/>
          <p14:tracePt t="24932" x="3263900" y="5251450"/>
          <p14:tracePt t="24939" x="3232150" y="5251450"/>
          <p14:tracePt t="24955" x="3175000" y="5251450"/>
          <p14:tracePt t="24972" x="3079750" y="5251450"/>
          <p14:tracePt t="24988" x="2997200" y="5251450"/>
          <p14:tracePt t="25005" x="2908300" y="5251450"/>
          <p14:tracePt t="25021" x="2857500" y="5251450"/>
          <p14:tracePt t="25038" x="2819400" y="5251450"/>
          <p14:tracePt t="25055" x="2787650" y="5251450"/>
          <p14:tracePt t="25059" x="2774950" y="5251450"/>
          <p14:tracePt t="25072" x="2762250" y="5251450"/>
          <p14:tracePt t="25088" x="2749550" y="5257800"/>
          <p14:tracePt t="25105" x="2743200" y="5264150"/>
          <p14:tracePt t="25122" x="2730500" y="5270500"/>
          <p14:tracePt t="25162" x="2717800" y="5276850"/>
          <p14:tracePt t="25171" x="2698750" y="5276850"/>
          <p14:tracePt t="25188" x="2673350" y="5289550"/>
          <p14:tracePt t="25205" x="2641600" y="5295900"/>
          <p14:tracePt t="25222" x="2578100" y="5302250"/>
          <p14:tracePt t="25238" x="2533650" y="5314950"/>
          <p14:tracePt t="25255" x="2495550" y="5321300"/>
          <p14:tracePt t="25258" x="2482850" y="5321300"/>
          <p14:tracePt t="25271" x="2470150" y="5327650"/>
          <p14:tracePt t="25289" x="2438400" y="5334000"/>
          <p14:tracePt t="25305" x="2413000" y="5334000"/>
          <p14:tracePt t="25321" x="2406650" y="5334000"/>
          <p14:tracePt t="25371" x="2400300" y="5334000"/>
          <p14:tracePt t="25394" x="2393950" y="5327650"/>
          <p14:tracePt t="25410" x="2393950" y="5321300"/>
          <p14:tracePt t="25418" x="2393950" y="5314950"/>
          <p14:tracePt t="25435" x="2393950" y="5302250"/>
          <p14:tracePt t="25442" x="2393950" y="5295900"/>
          <p14:tracePt t="25469" x="2387600" y="5289550"/>
          <p14:tracePt t="25931" x="2381250" y="5289550"/>
          <p14:tracePt t="25939" x="2381250" y="5283200"/>
          <p14:tracePt t="25954" x="2374900" y="5276850"/>
          <p14:tracePt t="25971" x="2368550" y="5270500"/>
          <p14:tracePt t="25988" x="2355850" y="5251450"/>
          <p14:tracePt t="26004" x="2355850" y="5232400"/>
          <p14:tracePt t="26021" x="2343150" y="5213350"/>
          <p14:tracePt t="26038" x="2336800" y="5187950"/>
          <p14:tracePt t="26054" x="2317750" y="5162550"/>
          <p14:tracePt t="26071" x="2311400" y="5124450"/>
          <p14:tracePt t="26088" x="2305050" y="5099050"/>
          <p14:tracePt t="26105" x="2292350" y="4991100"/>
          <p14:tracePt t="26123" x="2292350" y="4921250"/>
          <p14:tracePt t="26139" x="2292350" y="4883150"/>
          <p14:tracePt t="26154" x="2298700" y="4832350"/>
          <p14:tracePt t="26171" x="2317750" y="4794250"/>
          <p14:tracePt t="26187" x="2355850" y="4737100"/>
          <p14:tracePt t="26204" x="2381250" y="4686300"/>
          <p14:tracePt t="26221" x="2413000" y="4648200"/>
          <p14:tracePt t="26238" x="2451100" y="4622800"/>
          <p14:tracePt t="26254" x="2482850" y="4610100"/>
          <p14:tracePt t="26271" x="2508250" y="4603750"/>
          <p14:tracePt t="26288" x="2527300" y="4597400"/>
          <p14:tracePt t="26306" x="2565400" y="4597400"/>
          <p14:tracePt t="26321" x="2597150" y="4597400"/>
          <p14:tracePt t="26338" x="2768600" y="4648200"/>
          <p14:tracePt t="26354" x="2914650" y="4711700"/>
          <p14:tracePt t="26371" x="3054350" y="4775200"/>
          <p14:tracePt t="26387" x="3200400" y="4870450"/>
          <p14:tracePt t="26404" x="3340100" y="4940300"/>
          <p14:tracePt t="26421" x="3441700" y="4997450"/>
          <p14:tracePt t="26437" x="3498850" y="5041900"/>
          <p14:tracePt t="26454" x="3543300" y="5073650"/>
          <p14:tracePt t="26471" x="3556000" y="5099050"/>
          <p14:tracePt t="26487" x="3575050" y="5124450"/>
          <p14:tracePt t="26505" x="3594100" y="5181600"/>
          <p14:tracePt t="26521" x="3619500" y="5213350"/>
          <p14:tracePt t="26537" x="3676650" y="5270500"/>
          <p14:tracePt t="26554" x="3727450" y="5295900"/>
          <p14:tracePt t="26571" x="3759200" y="5302250"/>
          <p14:tracePt t="26588" x="3778250" y="5308600"/>
          <p14:tracePt t="26604" x="3790950" y="5308600"/>
          <p14:tracePt t="26621" x="3797300" y="5308600"/>
          <p14:tracePt t="26637" x="3810000" y="5308600"/>
          <p14:tracePt t="26655" x="3822700" y="5308600"/>
          <p14:tracePt t="26671" x="3854450" y="5308600"/>
          <p14:tracePt t="26688" x="3949700" y="5308600"/>
          <p14:tracePt t="26691" x="4013200" y="5314950"/>
          <p14:tracePt t="26706" x="4159250" y="5334000"/>
          <p14:tracePt t="26722" x="4292600" y="5353050"/>
          <p14:tracePt t="26737" x="4432300" y="5365750"/>
          <p14:tracePt t="26754" x="4514850" y="5378450"/>
          <p14:tracePt t="26771" x="4584700" y="5384800"/>
          <p14:tracePt t="26787" x="4673600" y="5384800"/>
          <p14:tracePt t="26803" x="4749800" y="5384800"/>
          <p14:tracePt t="26820" x="4819650" y="5353050"/>
          <p14:tracePt t="26837" x="4851400" y="5321300"/>
          <p14:tracePt t="26854" x="4883150" y="5264150"/>
          <p14:tracePt t="26870" x="4889500" y="5226050"/>
          <p14:tracePt t="26887" x="4889500" y="5175250"/>
          <p14:tracePt t="26889" x="4889500" y="5137150"/>
          <p14:tracePt t="26905" x="4883150" y="5105400"/>
          <p14:tracePt t="26921" x="4876800" y="5080000"/>
          <p14:tracePt t="26937" x="4857750" y="5054600"/>
          <p14:tracePt t="26953" x="4826000" y="5041900"/>
          <p14:tracePt t="26970" x="4756150" y="5029200"/>
          <p14:tracePt t="26987" x="4654550" y="5029200"/>
          <p14:tracePt t="27004" x="4565650" y="5029200"/>
          <p14:tracePt t="27020" x="4457700" y="5048250"/>
          <p14:tracePt t="27037" x="4349750" y="5105400"/>
          <p14:tracePt t="27053" x="4286250" y="5168900"/>
          <p14:tracePt t="27070" x="4267200" y="5226050"/>
          <p14:tracePt t="27087" x="4267200" y="5245100"/>
          <p14:tracePt t="27103" x="4311650" y="5276850"/>
          <p14:tracePt t="27121" x="4381500" y="5276850"/>
          <p14:tracePt t="27137" x="4432300" y="5276850"/>
          <p14:tracePt t="27153" x="4476750" y="5264150"/>
          <p14:tracePt t="27170" x="4546600" y="5213350"/>
          <p14:tracePt t="27187" x="4597400" y="5143500"/>
          <p14:tracePt t="27204" x="4610100" y="5105400"/>
          <p14:tracePt t="27221" x="4610100" y="5054600"/>
          <p14:tracePt t="27237" x="4610100" y="5022850"/>
          <p14:tracePt t="27253" x="4565650" y="4997450"/>
          <p14:tracePt t="27270" x="4495800" y="4997450"/>
          <p14:tracePt t="27287" x="4432300" y="5010150"/>
          <p14:tracePt t="27306" x="4356100" y="5099050"/>
          <p14:tracePt t="27322" x="4343400" y="5156200"/>
          <p14:tracePt t="27337" x="4343400" y="5194300"/>
          <p14:tracePt t="27354" x="4362450" y="5213350"/>
          <p14:tracePt t="27370" x="4381500" y="5213350"/>
          <p14:tracePt t="27388" x="4394200" y="5213350"/>
          <p14:tracePt t="27404" x="4400550" y="5213350"/>
          <p14:tracePt t="27482" x="4400550" y="5207000"/>
          <p14:tracePt t="27508" x="4394200" y="5207000"/>
          <p14:tracePt t="27514" x="4387850" y="5213350"/>
          <p14:tracePt t="27523" x="4387850" y="5226050"/>
          <p14:tracePt t="27537" x="4381500" y="5245100"/>
          <p14:tracePt t="27811" x="4375150" y="5251450"/>
          <p14:tracePt t="27914" x="4375150" y="5238750"/>
          <p14:tracePt t="27923" x="4375150" y="5226050"/>
          <p14:tracePt t="27931" x="4381500" y="5200650"/>
          <p14:tracePt t="27940" x="4413250" y="5168900"/>
          <p14:tracePt t="27953" x="4483100" y="5137150"/>
          <p14:tracePt t="27970" x="4591050" y="5092700"/>
          <p14:tracePt t="27987" x="4775200" y="5035550"/>
          <p14:tracePt t="28004" x="4959350" y="4997450"/>
          <p14:tracePt t="28020" x="5137150" y="4965700"/>
          <p14:tracePt t="28037" x="5346700" y="4946650"/>
          <p14:tracePt t="28053" x="5511800" y="4946650"/>
          <p14:tracePt t="28070" x="5613400" y="4946650"/>
          <p14:tracePt t="28086" x="5638800" y="4953000"/>
          <p14:tracePt t="28103" x="5638800" y="4984750"/>
          <p14:tracePt t="28122" x="5651500" y="5092700"/>
          <p14:tracePt t="28136" x="5651500" y="5124450"/>
          <p14:tracePt t="28153" x="5689600" y="5213350"/>
          <p14:tracePt t="28170" x="5715000" y="5238750"/>
          <p14:tracePt t="28187" x="5715000" y="5245100"/>
          <p14:tracePt t="28242" x="5727700" y="5245100"/>
          <p14:tracePt t="28250" x="5734050" y="5245100"/>
          <p14:tracePt t="28257" x="5753100" y="5245100"/>
          <p14:tracePt t="28269" x="5772150" y="5245100"/>
          <p14:tracePt t="28286" x="5822950" y="5232400"/>
          <p14:tracePt t="28303" x="5854700" y="5219700"/>
          <p14:tracePt t="28321" x="5899150" y="5213350"/>
          <p14:tracePt t="28378" x="5905500" y="5213350"/>
          <p14:tracePt t="28386" x="5918200" y="5213350"/>
          <p14:tracePt t="28403" x="5943600" y="5219700"/>
          <p14:tracePt t="28420" x="5988050" y="5226050"/>
          <p14:tracePt t="28436" x="6038850" y="5226050"/>
          <p14:tracePt t="28453" x="6064250" y="5226050"/>
          <p14:tracePt t="28469" x="6089650" y="5226050"/>
          <p14:tracePt t="28486" x="6121400" y="5219700"/>
          <p14:tracePt t="28503" x="6134100" y="5207000"/>
          <p14:tracePt t="28519" x="6146800" y="5200650"/>
          <p14:tracePt t="28537" x="6165850" y="5181600"/>
          <p14:tracePt t="28553" x="6184900" y="5168900"/>
          <p14:tracePt t="28569" x="6191250" y="5162550"/>
          <p14:tracePt t="28649" x="6191250" y="5156200"/>
          <p14:tracePt t="28658" x="6191250" y="5149850"/>
          <p14:tracePt t="28665" x="6191250" y="5137150"/>
          <p14:tracePt t="28686" x="6191250" y="5124450"/>
          <p14:tracePt t="28703" x="6178550" y="5105400"/>
          <p14:tracePt t="28719" x="6159500" y="5092700"/>
          <p14:tracePt t="28737" x="6115050" y="5080000"/>
          <p14:tracePt t="28753" x="6076950" y="5073650"/>
          <p14:tracePt t="28769" x="6026150" y="5073650"/>
          <p14:tracePt t="28786" x="5969000" y="5073650"/>
          <p14:tracePt t="28803" x="5918200" y="5080000"/>
          <p14:tracePt t="28819" x="5899150" y="5092700"/>
          <p14:tracePt t="28836" x="5892800" y="5124450"/>
          <p14:tracePt t="28853" x="5886450" y="5143500"/>
          <p14:tracePt t="28870" x="5886450" y="5168900"/>
          <p14:tracePt t="28886" x="5886450" y="5181600"/>
          <p14:tracePt t="28903" x="5886450" y="5200650"/>
          <p14:tracePt t="28919" x="5918200" y="5226050"/>
          <p14:tracePt t="28922" x="5937250" y="5238750"/>
          <p14:tracePt t="28937" x="5975350" y="5257800"/>
          <p14:tracePt t="28953" x="6000750" y="5270500"/>
          <p14:tracePt t="28969" x="6019800" y="5270500"/>
          <p14:tracePt t="28986" x="6038850" y="5270500"/>
          <p14:tracePt t="29003" x="6045200" y="5270500"/>
          <p14:tracePt t="29019" x="6064250" y="5264150"/>
          <p14:tracePt t="29036" x="6070600" y="5251450"/>
          <p14:tracePt t="29053" x="6070600" y="5245100"/>
          <p14:tracePt t="29069" x="6076950" y="5213350"/>
          <p14:tracePt t="29086" x="6076950" y="5187950"/>
          <p14:tracePt t="29102" x="6083300" y="5162550"/>
          <p14:tracePt t="29119" x="6083300" y="5143500"/>
          <p14:tracePt t="29135" x="6083300" y="5137150"/>
          <p14:tracePt t="29154" x="6070600" y="5137150"/>
          <p14:tracePt t="29169" x="6051550" y="5137150"/>
          <p14:tracePt t="29186" x="6019800" y="5143500"/>
          <p14:tracePt t="29203" x="5981700" y="5168900"/>
          <p14:tracePt t="29220" x="5949950" y="5194300"/>
          <p14:tracePt t="29236" x="5943600" y="5226050"/>
          <p14:tracePt t="29252" x="5943600" y="5251450"/>
          <p14:tracePt t="29286" x="5956300" y="5264150"/>
          <p14:tracePt t="29302" x="5988050" y="5264150"/>
          <p14:tracePt t="29319" x="6000750" y="5264150"/>
          <p14:tracePt t="29336" x="6032500" y="5245100"/>
          <p14:tracePt t="29353" x="6045200" y="5226050"/>
          <p14:tracePt t="29369" x="6051550" y="5213350"/>
          <p14:tracePt t="29386" x="6051550" y="5200650"/>
          <p14:tracePt t="29402" x="6051550" y="5194300"/>
          <p14:tracePt t="29436" x="6051550" y="5187950"/>
          <p14:tracePt t="29452" x="6038850" y="5194300"/>
          <p14:tracePt t="29469" x="6026150" y="5213350"/>
          <p14:tracePt t="29486" x="6013450" y="5226050"/>
          <p14:tracePt t="29502" x="6007100" y="5226050"/>
          <p14:tracePt t="29519" x="6007100" y="5232400"/>
          <p14:tracePt t="29890" x="6007100" y="5245100"/>
          <p14:tracePt t="29898" x="6000750" y="5257800"/>
          <p14:tracePt t="29913" x="6000750" y="5270500"/>
          <p14:tracePt t="29930" x="5994400" y="5283200"/>
          <p14:tracePt t="30978" x="6013450" y="5283200"/>
          <p14:tracePt t="30987" x="6070600" y="5270500"/>
          <p14:tracePt t="31002" x="6235700" y="5226050"/>
          <p14:tracePt t="31019" x="6584950" y="5124450"/>
          <p14:tracePt t="31035" x="7131050" y="4984750"/>
          <p14:tracePt t="31052" x="7835900" y="4762500"/>
          <p14:tracePt t="31069" x="8636000" y="4432300"/>
          <p14:tracePt t="31085" x="9328150" y="4076700"/>
          <p14:tracePt t="31102" x="9855200" y="3771900"/>
          <p14:tracePt t="31118" x="10217150" y="3517900"/>
          <p14:tracePt t="31136" x="10356850" y="3397250"/>
          <p14:tracePt t="31140" x="10369550" y="3352800"/>
          <p14:tracePt t="31154" x="10414000" y="3282950"/>
          <p14:tracePt t="31171" x="10458450" y="3238500"/>
          <p14:tracePt t="31187" x="10547350" y="3175000"/>
          <p14:tracePt t="31202" x="10623550" y="3117850"/>
          <p14:tracePt t="31219" x="10674350" y="3079750"/>
          <p14:tracePt t="31235" x="10750550" y="3022600"/>
          <p14:tracePt t="31252" x="10814050" y="2959100"/>
          <p14:tracePt t="31269" x="10877550" y="2882900"/>
          <p14:tracePt t="31285" x="10947400" y="2800350"/>
          <p14:tracePt t="31302" x="10991850" y="2717800"/>
          <p14:tracePt t="31318" x="11017250" y="2647950"/>
          <p14:tracePt t="31335" x="11017250" y="2609850"/>
          <p14:tracePt t="31340" x="11017250" y="2597150"/>
          <p14:tracePt t="31353" x="10998200" y="2578100"/>
          <p14:tracePt t="31370" x="10852150" y="2578100"/>
          <p14:tracePt t="31385" x="10490200" y="2597150"/>
          <p14:tracePt t="31402" x="10077450" y="2692400"/>
          <p14:tracePt t="31419" x="9747250" y="2813050"/>
          <p14:tracePt t="31435" x="9620250" y="2876550"/>
          <p14:tracePt t="31452" x="9594850" y="2882900"/>
          <p14:tracePt t="31602" x="9601200" y="2882900"/>
          <p14:tracePt t="31611" x="9607550" y="2882900"/>
          <p14:tracePt t="31618" x="9613900" y="2882900"/>
          <p14:tracePt t="31635" x="9690100" y="2882900"/>
          <p14:tracePt t="31652" x="9766300" y="2882900"/>
          <p14:tracePt t="31668" x="9842500" y="2882900"/>
          <p14:tracePt t="31685" x="9906000" y="2870200"/>
          <p14:tracePt t="31702" x="9944100" y="2870200"/>
          <p14:tracePt t="31718" x="9950450" y="2870200"/>
          <p14:tracePt t="31963" x="9950450" y="2876550"/>
          <p14:tracePt t="31970" x="9950450" y="2889250"/>
          <p14:tracePt t="31978" x="9950450" y="2901950"/>
          <p14:tracePt t="31987" x="9950450" y="2908300"/>
          <p14:tracePt t="32001" x="9950450" y="2946400"/>
          <p14:tracePt t="32018" x="9950450" y="2997200"/>
          <p14:tracePt t="32035" x="9969500" y="3111500"/>
          <p14:tracePt t="32051" x="9994900" y="3219450"/>
          <p14:tracePt t="32069" x="10020300" y="3340100"/>
          <p14:tracePt t="32085" x="10045700" y="3435350"/>
          <p14:tracePt t="32102" x="10064750" y="3562350"/>
          <p14:tracePt t="32118" x="10064750" y="3676650"/>
          <p14:tracePt t="32135" x="10064750" y="3803650"/>
          <p14:tracePt t="32151" x="10064750" y="3930650"/>
          <p14:tracePt t="32169" x="10064750" y="4146550"/>
          <p14:tracePt t="32185" x="10064750" y="4222750"/>
          <p14:tracePt t="32201" x="10064750" y="4400550"/>
          <p14:tracePt t="32218" x="10064750" y="4502150"/>
          <p14:tracePt t="32235" x="10064750" y="4629150"/>
          <p14:tracePt t="32251" x="10064750" y="4730750"/>
          <p14:tracePt t="32268" x="10064750" y="4826000"/>
          <p14:tracePt t="32285" x="10064750" y="4921250"/>
          <p14:tracePt t="32302" x="10064750" y="5010150"/>
          <p14:tracePt t="32318" x="10045700" y="5124450"/>
          <p14:tracePt t="32335" x="10020300" y="5219700"/>
          <p14:tracePt t="32351" x="10007600" y="5314950"/>
          <p14:tracePt t="32370" x="9982200" y="5467350"/>
          <p14:tracePt t="32385" x="9975850" y="5511800"/>
          <p14:tracePt t="32401" x="9975850" y="5664200"/>
          <p14:tracePt t="32418" x="9969500" y="5740400"/>
          <p14:tracePt t="32435" x="9969500" y="5810250"/>
          <p14:tracePt t="32451" x="9969500" y="5854700"/>
          <p14:tracePt t="32468" x="9969500" y="5892800"/>
          <p14:tracePt t="32485" x="9969500" y="5930900"/>
          <p14:tracePt t="32501" x="9969500" y="5975350"/>
          <p14:tracePt t="32518" x="9969500" y="6038850"/>
          <p14:tracePt t="32535" x="9969500" y="6089650"/>
          <p14:tracePt t="32551" x="9963150" y="6159500"/>
          <p14:tracePt t="32554" x="9956800" y="6191250"/>
          <p14:tracePt t="32569" x="9944100" y="6235700"/>
          <p14:tracePt t="32585" x="9931400" y="6254750"/>
          <p14:tracePt t="32601" x="9925050" y="6330950"/>
          <p14:tracePt t="32618" x="9918700" y="6369050"/>
          <p14:tracePt t="32634" x="9918700" y="6426200"/>
          <p14:tracePt t="32651" x="9918700" y="6464300"/>
          <p14:tracePt t="32669" x="9918700" y="6502400"/>
          <p14:tracePt t="32684" x="9906000" y="6515100"/>
          <p14:tracePt t="32902" x="9906000" y="6508750"/>
          <p14:tracePt t="32910" x="9906000" y="6496050"/>
          <p14:tracePt t="32924" x="9906000" y="6477000"/>
          <p14:tracePt t="32934" x="9906000" y="6445250"/>
          <p14:tracePt t="32951" x="9906000" y="6375400"/>
          <p14:tracePt t="32967" x="9906000" y="6267450"/>
          <p14:tracePt t="32985" x="9906000" y="6102350"/>
          <p14:tracePt t="33001" x="9906000" y="5988050"/>
          <p14:tracePt t="33017" x="9906000" y="5867400"/>
          <p14:tracePt t="33034" x="9906000" y="5740400"/>
          <p14:tracePt t="33051" x="9906000" y="5626100"/>
          <p14:tracePt t="33067" x="9906000" y="5505450"/>
          <p14:tracePt t="33084" x="9906000" y="5403850"/>
          <p14:tracePt t="33101" x="9906000" y="5302250"/>
          <p14:tracePt t="33117" x="9906000" y="5200650"/>
          <p14:tracePt t="33134" x="9906000" y="5124450"/>
          <p14:tracePt t="33150" x="9906000" y="5035550"/>
          <p14:tracePt t="33167" x="9899650" y="4940300"/>
          <p14:tracePt t="33185" x="9893300" y="4806950"/>
          <p14:tracePt t="33200" x="9893300" y="4686300"/>
          <p14:tracePt t="33217" x="9886950" y="4578350"/>
          <p14:tracePt t="33234" x="9886950" y="4432300"/>
          <p14:tracePt t="33250" x="9874250" y="4305300"/>
          <p14:tracePt t="33267" x="9867900" y="4184650"/>
          <p14:tracePt t="33284" x="9855200" y="4051300"/>
          <p14:tracePt t="33301" x="9855200" y="3924300"/>
          <p14:tracePt t="33317" x="9855200" y="3803650"/>
          <p14:tracePt t="33334" x="9829800" y="3676650"/>
          <p14:tracePt t="33351" x="9829800" y="3581400"/>
          <p14:tracePt t="33367" x="9823450" y="3479800"/>
          <p14:tracePt t="33384" x="9817100" y="3333750"/>
          <p14:tracePt t="33400" x="9810750" y="3263900"/>
          <p14:tracePt t="33417" x="9810750" y="3149600"/>
          <p14:tracePt t="33434" x="9810750" y="3092450"/>
          <p14:tracePt t="33451" x="9804400" y="3035300"/>
          <p14:tracePt t="33468" x="9804400" y="3016250"/>
          <p14:tracePt t="33484" x="9804400" y="2990850"/>
          <p14:tracePt t="33500" x="9804400" y="2978150"/>
          <p14:tracePt t="33517" x="9804400" y="2965450"/>
          <p14:tracePt t="33738" x="9798050" y="2959100"/>
          <p14:tracePt t="33755" x="9785350" y="2959100"/>
          <p14:tracePt t="33765" x="9772650" y="2959100"/>
          <p14:tracePt t="33771" x="9759950" y="2971800"/>
          <p14:tracePt t="33785" x="9690100" y="3009900"/>
          <p14:tracePt t="33801" x="9632950" y="3035300"/>
          <p14:tracePt t="33817" x="9283700" y="3187700"/>
          <p14:tracePt t="33834" x="9023350" y="3327400"/>
          <p14:tracePt t="33851" x="8724900" y="3530600"/>
          <p14:tracePt t="33867" x="8350250" y="3752850"/>
          <p14:tracePt t="33884" x="8064500" y="3917950"/>
          <p14:tracePt t="33901" x="7823200" y="4064000"/>
          <p14:tracePt t="33917" x="7581900" y="4248150"/>
          <p14:tracePt t="33934" x="7404100" y="4375150"/>
          <p14:tracePt t="33951" x="7239000" y="4502150"/>
          <p14:tracePt t="33967" x="7105650" y="4603750"/>
          <p14:tracePt t="33986" x="6915150" y="4756150"/>
          <p14:tracePt t="34002" x="6788150" y="4857750"/>
          <p14:tracePt t="34017" x="6635750" y="4972050"/>
          <p14:tracePt t="34034" x="6477000" y="5086350"/>
          <p14:tracePt t="34051" x="6318250" y="5200650"/>
          <p14:tracePt t="34067" x="6089650" y="5353050"/>
          <p14:tracePt t="34084" x="5829300" y="5518150"/>
          <p14:tracePt t="34100" x="5575300" y="5664200"/>
          <p14:tracePt t="34117" x="5372100" y="5791200"/>
          <p14:tracePt t="34134" x="5137150" y="5930900"/>
          <p14:tracePt t="34151" x="4965700" y="6032500"/>
          <p14:tracePt t="34167" x="4864100" y="6108700"/>
          <p14:tracePt t="34185" x="4781550" y="6165850"/>
          <p14:tracePt t="34201" x="4775200" y="6172200"/>
          <p14:tracePt t="34922" x="4794250" y="6178550"/>
          <p14:tracePt t="34935" x="4794250" y="6184900"/>
          <p14:tracePt t="34940" x="4806950" y="6216650"/>
          <p14:tracePt t="34950" x="4806950" y="62293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97390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Data structures</a:t>
            </a:r>
          </a:p>
          <a:p>
            <a:r>
              <a:rPr lang="nl-BE" dirty="0"/>
              <a:t>Set</a:t>
            </a:r>
          </a:p>
          <a:p>
            <a:pPr lvl="1"/>
            <a:r>
              <a:rPr lang="nl-BE" dirty="0"/>
              <a:t>Definition</a:t>
            </a:r>
          </a:p>
          <a:p>
            <a:pPr lvl="1"/>
            <a:r>
              <a:rPr lang="nl-BE" dirty="0"/>
              <a:t>Create</a:t>
            </a:r>
          </a:p>
          <a:p>
            <a:pPr lvl="1"/>
            <a:r>
              <a:rPr lang="nl-BE" dirty="0"/>
              <a:t>Run through</a:t>
            </a:r>
          </a:p>
          <a:p>
            <a:pPr lvl="1"/>
            <a:r>
              <a:rPr lang="nl-BE" dirty="0" err="1"/>
              <a:t>Methods</a:t>
            </a:r>
            <a:endParaRPr lang="nl-BE" dirty="0"/>
          </a:p>
          <a:p>
            <a:r>
              <a:rPr lang="nl-BE" dirty="0"/>
              <a:t>Dictionary </a:t>
            </a:r>
          </a:p>
          <a:p>
            <a:pPr lvl="1"/>
            <a:r>
              <a:rPr lang="nl-BE" dirty="0"/>
              <a:t>Definition and applicability</a:t>
            </a:r>
          </a:p>
          <a:p>
            <a:pPr lvl="1"/>
            <a:r>
              <a:rPr lang="nl-BE" dirty="0"/>
              <a:t>Creating key/value pairs</a:t>
            </a:r>
          </a:p>
          <a:p>
            <a:pPr lvl="1"/>
            <a:r>
              <a:rPr lang="nl-BE" dirty="0"/>
              <a:t>Retrieve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key and method get()</a:t>
            </a:r>
          </a:p>
          <a:p>
            <a:pPr lvl="1"/>
            <a:r>
              <a:rPr lang="nl-BE" dirty="0"/>
              <a:t>Deleting key/value pairs: del and method </a:t>
            </a:r>
            <a:r>
              <a:rPr lang="nl-BE" dirty="0" err="1"/>
              <a:t>clear</a:t>
            </a:r>
            <a:r>
              <a:rPr lang="nl-BE" dirty="0"/>
              <a:t>()</a:t>
            </a:r>
          </a:p>
          <a:p>
            <a:pPr lvl="1"/>
            <a:r>
              <a:rPr lang="nl-BE" dirty="0"/>
              <a:t>Methods </a:t>
            </a:r>
            <a:r>
              <a:rPr lang="nl-BE" dirty="0" err="1"/>
              <a:t>keys</a:t>
            </a:r>
            <a:r>
              <a:rPr lang="nl-BE" dirty="0"/>
              <a:t>(), </a:t>
            </a:r>
            <a:r>
              <a:rPr lang="nl-BE" dirty="0" err="1"/>
              <a:t>values()</a:t>
            </a:r>
            <a:r>
              <a:rPr lang="nl-BE" dirty="0"/>
              <a:t>, items()</a:t>
            </a:r>
          </a:p>
          <a:p>
            <a:pPr lvl="1"/>
            <a:r>
              <a:rPr lang="nl-BE" dirty="0"/>
              <a:t>Sort</a:t>
            </a:r>
          </a:p>
          <a:p>
            <a:pPr marL="457200" lvl="1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808C1D-0B0B-494B-89D9-DA086BCDB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8"/>
    </mc:Choice>
    <mc:Fallback xmlns="">
      <p:transition spd="slow" advTm="5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51" x="2593975" y="6800850"/>
          <p14:tracePt t="3258" x="2312988" y="6759575"/>
          <p14:tracePt t="3265" x="2047875" y="6700838"/>
          <p14:tracePt t="3275" x="1792288" y="6675438"/>
          <p14:tracePt t="3282" x="1462088" y="6618288"/>
          <p14:tracePt t="3290" x="1206500" y="6592888"/>
          <p14:tracePt t="3297" x="1041400" y="6569075"/>
          <p14:tracePt t="3306" x="866775" y="6543675"/>
          <p14:tracePt t="3313" x="750888" y="6535738"/>
          <p14:tracePt t="3322" x="660400" y="6519863"/>
          <p14:tracePt t="3330" x="569913" y="6510338"/>
          <p14:tracePt t="3337" x="471488" y="6494463"/>
          <p14:tracePt t="3345" x="412750" y="6494463"/>
          <p14:tracePt t="3354" x="355600" y="6494463"/>
          <p14:tracePt t="3362" x="314325" y="6494463"/>
          <p14:tracePt t="3371" x="296863" y="6478588"/>
          <p14:tracePt t="3377" x="288925" y="647858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F3346-2906-467D-9B2A-5FDD4187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Remove from </a:t>
            </a:r>
            <a:r>
              <a:rPr lang="nl-BE" dirty="0" err="1"/>
              <a:t>dictionary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93DA0-C3E7-42DE-9EEF-FB151E64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keyword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</a:t>
            </a:r>
            <a:r>
              <a:rPr lang="nl-BE" dirty="0"/>
              <a:t> you can delete a key/value pair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Using </a:t>
            </a:r>
            <a:r>
              <a:rPr lang="nl-BE" dirty="0" err="1"/>
              <a:t>the</a:t>
            </a:r>
            <a:r>
              <a:rPr lang="nl-BE" dirty="0"/>
              <a:t> method 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nl-BE" dirty="0"/>
              <a:t>you can empty the entire </a:t>
            </a:r>
            <a:r>
              <a:rPr lang="nl-BE" dirty="0" err="1"/>
              <a:t>dictionary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7DAE361-26B3-4F22-8FC7-197F2045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592D999-CA7F-443A-9DF0-AC2DD1EBA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E7531A18-B726-46CE-A05D-86B7F6F89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2249609"/>
            <a:ext cx="391363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del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characters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'e'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4DF24AF-CE63-4A07-95C1-FD601537D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3816576"/>
            <a:ext cx="324319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characters</a:t>
            </a: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.clear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0"/>
    </mc:Choice>
    <mc:Fallback xmlns="">
      <p:transition spd="slow" advTm="14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44" x="4800600" y="6210300"/>
          <p14:tracePt t="7052" x="4762500" y="6070600"/>
          <p14:tracePt t="7061" x="4686300" y="5905500"/>
          <p14:tracePt t="7075" x="4591050" y="5708650"/>
          <p14:tracePt t="7090" x="4514850" y="5524500"/>
          <p14:tracePt t="7107" x="4438650" y="5353050"/>
          <p14:tracePt t="7124" x="4362450" y="5175250"/>
          <p14:tracePt t="7141" x="4311650" y="4927600"/>
          <p14:tracePt t="7157" x="4229100" y="4603750"/>
          <p14:tracePt t="7174" x="4184650" y="4362450"/>
          <p14:tracePt t="7190" x="4127500" y="4184650"/>
          <p14:tracePt t="7195" x="4076700" y="4102100"/>
          <p14:tracePt t="7207" x="4044950" y="4051300"/>
          <p14:tracePt t="7224" x="3994150" y="3949700"/>
          <p14:tracePt t="7241" x="3975100" y="3905250"/>
          <p14:tracePt t="7258" x="3968750" y="3797300"/>
          <p14:tracePt t="7275" x="3975100" y="3708400"/>
          <p14:tracePt t="7290" x="3987800" y="3613150"/>
          <p14:tracePt t="7307" x="3987800" y="3543300"/>
          <p14:tracePt t="7324" x="3968750" y="3448050"/>
          <p14:tracePt t="7340" x="3930650" y="3359150"/>
          <p14:tracePt t="7357" x="3898900" y="3289300"/>
          <p14:tracePt t="7374" x="3873500" y="3149600"/>
          <p14:tracePt t="7390" x="3867150" y="3016250"/>
          <p14:tracePt t="7407" x="3848100" y="2889250"/>
          <p14:tracePt t="7424" x="3829050" y="2794000"/>
          <p14:tracePt t="7440" x="3810000" y="2749550"/>
          <p14:tracePt t="7459" x="3810000" y="2711450"/>
          <p14:tracePt t="7491" x="3810000" y="2705100"/>
          <p14:tracePt t="7507" x="3810000" y="2698750"/>
          <p14:tracePt t="7524" x="3810000" y="2692400"/>
          <p14:tracePt t="7564" x="3822700" y="2692400"/>
          <p14:tracePt t="7574" x="3835400" y="2692400"/>
          <p14:tracePt t="7591" x="3854450" y="2711450"/>
          <p14:tracePt t="7607" x="3860800" y="2711450"/>
          <p14:tracePt t="7623" x="3879850" y="2711450"/>
          <p14:tracePt t="7658" x="3892550" y="2711450"/>
          <p14:tracePt t="7674" x="3898900" y="2711450"/>
          <p14:tracePt t="7690" x="3911600" y="2711450"/>
          <p14:tracePt t="7707" x="3930650" y="2711450"/>
          <p14:tracePt t="7724" x="3962400" y="2711450"/>
          <p14:tracePt t="7740" x="3987800" y="2698750"/>
          <p14:tracePt t="7757" x="4006850" y="2686050"/>
          <p14:tracePt t="7774" x="4019550" y="2679700"/>
          <p14:tracePt t="7790" x="4032250" y="2660650"/>
          <p14:tracePt t="7807" x="4057650" y="2622550"/>
          <p14:tracePt t="7824" x="4076700" y="2578100"/>
          <p14:tracePt t="7840" x="4102100" y="2533650"/>
          <p14:tracePt t="7846" x="4102100" y="2527300"/>
          <p14:tracePt t="7858" x="4108450" y="2514600"/>
          <p14:tracePt t="7875" x="4127500" y="2482850"/>
          <p14:tracePt t="7890" x="4127500" y="2476500"/>
          <p14:tracePt t="7907" x="4133850" y="2457450"/>
          <p14:tracePt t="7940" x="4133850" y="2451100"/>
          <p14:tracePt t="7979" x="4127500" y="2444750"/>
          <p14:tracePt t="7995" x="4114800" y="2444750"/>
          <p14:tracePt t="8007" x="4108450" y="2444750"/>
          <p14:tracePt t="8023" x="4095750" y="2444750"/>
          <p14:tracePt t="8040" x="4083050" y="2444750"/>
          <p14:tracePt t="8057" x="4064000" y="2444750"/>
          <p14:tracePt t="8074" x="4051300" y="2444750"/>
          <p14:tracePt t="8091" x="4044950" y="2451100"/>
          <p14:tracePt t="8107" x="4032250" y="2463800"/>
          <p14:tracePt t="8123" x="4019550" y="2482850"/>
          <p14:tracePt t="8140" x="4013200" y="2501900"/>
          <p14:tracePt t="8157" x="4000500" y="2514600"/>
          <p14:tracePt t="8174" x="3994150" y="2533650"/>
          <p14:tracePt t="8190" x="3994150" y="2540000"/>
          <p14:tracePt t="8207" x="3994150" y="2546350"/>
          <p14:tracePt t="8223" x="3994150" y="2559050"/>
          <p14:tracePt t="8257" x="4006850" y="2559050"/>
          <p14:tracePt t="8275" x="4038600" y="2559050"/>
          <p14:tracePt t="8290" x="4044950" y="2559050"/>
          <p14:tracePt t="8307" x="4064000" y="2552700"/>
          <p14:tracePt t="8323" x="4070350" y="2540000"/>
          <p14:tracePt t="8380" x="4070350" y="2533650"/>
          <p14:tracePt t="8421" x="4064000" y="2527300"/>
          <p14:tracePt t="8440" x="4051300" y="2527300"/>
          <p14:tracePt t="8457" x="4038600" y="2533650"/>
          <p14:tracePt t="8474" x="4025900" y="2552700"/>
          <p14:tracePt t="8490" x="4019550" y="2559050"/>
          <p14:tracePt t="8506" x="4019550" y="2565400"/>
          <p14:tracePt t="8539" x="4038600" y="2565400"/>
          <p14:tracePt t="8556" x="4051300" y="2565400"/>
          <p14:tracePt t="8573" x="4057650" y="2565400"/>
          <p14:tracePt t="8589" x="4064000" y="2565400"/>
          <p14:tracePt t="9620" x="4057650" y="2565400"/>
          <p14:tracePt t="11109" x="4044950" y="2578100"/>
          <p14:tracePt t="11115" x="4032250" y="2584450"/>
          <p14:tracePt t="11124" x="4025900" y="2603500"/>
          <p14:tracePt t="11139" x="3987800" y="2635250"/>
          <p14:tracePt t="11155" x="3949700" y="2667000"/>
          <p14:tracePt t="11172" x="3911600" y="2730500"/>
          <p14:tracePt t="11189" x="3867150" y="2781300"/>
          <p14:tracePt t="11206" x="3803650" y="2876550"/>
          <p14:tracePt t="11222" x="3733800" y="2965450"/>
          <p14:tracePt t="11239" x="3644900" y="3086100"/>
          <p14:tracePt t="11255" x="3587750" y="3187700"/>
          <p14:tracePt t="11272" x="3530600" y="3276600"/>
          <p14:tracePt t="11288" x="3492500" y="3352800"/>
          <p14:tracePt t="11307" x="3454400" y="3467100"/>
          <p14:tracePt t="11322" x="3448050" y="3498850"/>
          <p14:tracePt t="11339" x="3416300" y="3625850"/>
          <p14:tracePt t="11355" x="3403600" y="3714750"/>
          <p14:tracePt t="11372" x="3384550" y="3765550"/>
          <p14:tracePt t="11389" x="3371850" y="3829050"/>
          <p14:tracePt t="11405" x="3359150" y="3860800"/>
          <p14:tracePt t="11422" x="3340100" y="3898900"/>
          <p14:tracePt t="11439" x="3333750" y="3937000"/>
          <p14:tracePt t="11455" x="3327400" y="3968750"/>
          <p14:tracePt t="11472" x="3321050" y="4000500"/>
          <p14:tracePt t="11489" x="3321050" y="4025900"/>
          <p14:tracePt t="11505" x="3321050" y="4032250"/>
          <p14:tracePt t="11581" x="3321050" y="4044950"/>
          <p14:tracePt t="11725" x="3314700" y="4044950"/>
          <p14:tracePt t="12051" x="3308350" y="4044950"/>
          <p14:tracePt t="12059" x="3302000" y="4057650"/>
          <p14:tracePt t="12071" x="3295650" y="4070350"/>
          <p14:tracePt t="12088" x="3282950" y="4108450"/>
          <p14:tracePt t="12107" x="3232150" y="4235450"/>
          <p14:tracePt t="12121" x="3219450" y="4279900"/>
          <p14:tracePt t="12138" x="3162300" y="4483100"/>
          <p14:tracePt t="12154" x="3098800" y="4629150"/>
          <p14:tracePt t="12171" x="3041650" y="4883150"/>
          <p14:tracePt t="12188" x="2990850" y="5200650"/>
          <p14:tracePt t="12205" x="2965450" y="5403850"/>
          <p14:tracePt t="12221" x="2965450" y="5543550"/>
          <p14:tracePt t="12238" x="2959100" y="5632450"/>
          <p14:tracePt t="12255" x="2914650" y="5765800"/>
          <p14:tracePt t="12271" x="2889250" y="5835650"/>
          <p14:tracePt t="12288" x="2863850" y="5905500"/>
          <p14:tracePt t="12305" x="2857500" y="59118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9A436-ADF4-433E-AF3D-F80F4BAB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Methods </a:t>
            </a:r>
            <a:r>
              <a:rPr lang="nl-BE" dirty="0" err="1"/>
              <a:t>keys</a:t>
            </a:r>
            <a:r>
              <a:rPr lang="nl-BE" dirty="0"/>
              <a:t>() and </a:t>
            </a:r>
            <a:r>
              <a:rPr lang="nl-BE" dirty="0" err="1"/>
              <a:t>values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2DA175-5316-4AD3-828C-C8A5AD48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don't</a:t>
            </a:r>
            <a:r>
              <a:rPr lang="nl-BE" dirty="0"/>
              <a:t>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pairs but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keys</a:t>
            </a:r>
            <a:r>
              <a:rPr lang="nl-BE" dirty="0"/>
              <a:t> and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values</a:t>
            </a:r>
            <a:r>
              <a:rPr lang="nl-BE" dirty="0"/>
              <a:t> </a:t>
            </a:r>
            <a:r>
              <a:rPr lang="nl-BE" dirty="0" err="1"/>
              <a:t>separately</a:t>
            </a:r>
            <a:r>
              <a:rPr lang="nl-BE" dirty="0"/>
              <a:t>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retrieve</a:t>
            </a:r>
            <a:r>
              <a:rPr lang="nl-BE" dirty="0"/>
              <a:t> these </a:t>
            </a:r>
            <a:r>
              <a:rPr lang="nl-BE" dirty="0" err="1"/>
              <a:t>iterators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keys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/>
              <a:t>and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values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().</a:t>
            </a:r>
          </a:p>
          <a:p>
            <a:r>
              <a:rPr lang="nl-BE" dirty="0"/>
              <a:t>For </a:t>
            </a:r>
            <a:r>
              <a:rPr lang="nl-BE" dirty="0" err="1"/>
              <a:t>example</a:t>
            </a:r>
            <a:r>
              <a:rPr lang="nl-BE" dirty="0"/>
              <a:t>, </a:t>
            </a:r>
            <a:r>
              <a:rPr lang="nl-BE" dirty="0" err="1"/>
              <a:t>suppose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total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characters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/>
              <a:t>dictionary: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3A84D96-8D1B-46EC-9F93-3FF7EB77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15D952-DBD2-4DAD-88AE-72CC53FF0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CA2E385-6B75-411E-8912-7422BC9E6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98" y="3863928"/>
            <a:ext cx="7096815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 total number of letters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'Total:'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characters.values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()),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chars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8AD020BC-F679-46C7-8E49-FBBA770C87E8}"/>
              </a:ext>
            </a:extLst>
          </p:cNvPr>
          <p:cNvSpPr/>
          <p:nvPr/>
        </p:nvSpPr>
        <p:spPr>
          <a:xfrm>
            <a:off x="3232135" y="4053163"/>
            <a:ext cx="3174185" cy="637191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83BC32F1-8939-4F00-A18E-ACE6D77C5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704" y="3267075"/>
            <a:ext cx="3524250" cy="3590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834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14"/>
    </mc:Choice>
    <mc:Fallback xmlns="">
      <p:transition spd="slow" advTm="4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27" x="3009900" y="5854700"/>
          <p14:tracePt t="23036" x="3346450" y="5765800"/>
          <p14:tracePt t="23044" x="3740150" y="5683250"/>
          <p14:tracePt t="23061" x="4616450" y="5429250"/>
          <p14:tracePt t="23077" x="5359400" y="5168900"/>
          <p14:tracePt t="23094" x="5867400" y="4953000"/>
          <p14:tracePt t="23111" x="6248400" y="4768850"/>
          <p14:tracePt t="23127" x="6572250" y="4648200"/>
          <p14:tracePt t="23144" x="6813550" y="4578350"/>
          <p14:tracePt t="23160" x="7054850" y="4521200"/>
          <p14:tracePt t="23179" x="7385050" y="4451350"/>
          <p14:tracePt t="23194" x="7435850" y="4445000"/>
          <p14:tracePt t="23210" x="7493000" y="4413250"/>
          <p14:tracePt t="23227" x="7569200" y="4330700"/>
          <p14:tracePt t="23244" x="7645400" y="4248150"/>
          <p14:tracePt t="23261" x="7740650" y="4178300"/>
          <p14:tracePt t="23277" x="7861300" y="4114800"/>
          <p14:tracePt t="23294" x="8007350" y="4089400"/>
          <p14:tracePt t="23310" x="8178800" y="4076700"/>
          <p14:tracePt t="23327" x="8235950" y="4076700"/>
          <p14:tracePt t="23344" x="8242300" y="4076700"/>
          <p14:tracePt t="23378" x="8223250" y="4152900"/>
          <p14:tracePt t="23394" x="8166100" y="4311650"/>
          <p14:tracePt t="23410" x="8140700" y="4483100"/>
          <p14:tracePt t="23427" x="8140700" y="4705350"/>
          <p14:tracePt t="23444" x="8140700" y="4806950"/>
          <p14:tracePt t="23461" x="8140700" y="4845050"/>
          <p14:tracePt t="23477" x="8140700" y="4851400"/>
          <p14:tracePt t="23494" x="8140700" y="4864100"/>
          <p14:tracePt t="23510" x="8140700" y="4870450"/>
          <p14:tracePt t="23527" x="8140700" y="4883150"/>
          <p14:tracePt t="23544" x="8140700" y="4921250"/>
          <p14:tracePt t="23560" x="8140700" y="4997450"/>
          <p14:tracePt t="23579" x="8140700" y="5149850"/>
          <p14:tracePt t="23594" x="8134350" y="5194300"/>
          <p14:tracePt t="23611" x="8121650" y="5302250"/>
          <p14:tracePt t="23627" x="8121650" y="5321300"/>
          <p14:tracePt t="23644" x="8121650" y="5327650"/>
          <p14:tracePt t="23725" x="8128000" y="5327650"/>
          <p14:tracePt t="23731" x="8140700" y="5321300"/>
          <p14:tracePt t="23743" x="8178800" y="5308600"/>
          <p14:tracePt t="23760" x="8248650" y="5276850"/>
          <p14:tracePt t="23777" x="8375650" y="5232400"/>
          <p14:tracePt t="23793" x="8401050" y="5226050"/>
          <p14:tracePt t="23810" x="8439150" y="5226050"/>
          <p14:tracePt t="23827" x="8464550" y="5226050"/>
          <p14:tracePt t="23843" x="8477250" y="5226050"/>
          <p14:tracePt t="23860" x="8496300" y="5226050"/>
          <p14:tracePt t="23877" x="8502650" y="5232400"/>
          <p14:tracePt t="23893" x="8528050" y="5238750"/>
          <p14:tracePt t="23910" x="8547100" y="5245100"/>
          <p14:tracePt t="23927" x="8610600" y="5276850"/>
          <p14:tracePt t="23943" x="8712200" y="5308600"/>
          <p14:tracePt t="23960" x="8807450" y="5327650"/>
          <p14:tracePt t="23978" x="8883650" y="5327650"/>
          <p14:tracePt t="23993" x="8902700" y="5327650"/>
          <p14:tracePt t="24010" x="8921750" y="5327650"/>
          <p14:tracePt t="24026" x="8928100" y="5321300"/>
          <p14:tracePt t="24043" x="8934450" y="5321300"/>
          <p14:tracePt t="24060" x="8947150" y="5321300"/>
          <p14:tracePt t="24077" x="8966200" y="5327650"/>
          <p14:tracePt t="24093" x="8991600" y="5334000"/>
          <p14:tracePt t="24110" x="9042400" y="5353050"/>
          <p14:tracePt t="24126" x="9086850" y="5365750"/>
          <p14:tracePt t="24143" x="9118600" y="5378450"/>
          <p14:tracePt t="24160" x="9156700" y="5391150"/>
          <p14:tracePt t="24176" x="9201150" y="5435600"/>
          <p14:tracePt t="24178" x="9232900" y="5448300"/>
          <p14:tracePt t="24194" x="9251950" y="5461000"/>
          <p14:tracePt t="24210" x="9264650" y="5467350"/>
          <p14:tracePt t="24226" x="9271000" y="5467350"/>
          <p14:tracePt t="24260" x="9283700" y="5467350"/>
          <p14:tracePt t="24307" x="9290050" y="5467350"/>
          <p14:tracePt t="24418" x="9277350" y="5467350"/>
          <p14:tracePt t="24427" x="9264650" y="5467350"/>
          <p14:tracePt t="24443" x="9245600" y="5467350"/>
          <p14:tracePt t="24460" x="9201150" y="5454650"/>
          <p14:tracePt t="24476" x="9055100" y="5410200"/>
          <p14:tracePt t="24493" x="8909050" y="5378450"/>
          <p14:tracePt t="24510" x="8890000" y="5353050"/>
          <p14:tracePt t="24835" x="8890000" y="5346700"/>
          <p14:tracePt t="24844" x="8890000" y="5340350"/>
          <p14:tracePt t="24883" x="8909050" y="5340350"/>
          <p14:tracePt t="24899" x="8915400" y="5340350"/>
          <p14:tracePt t="24909" x="8928100" y="5340350"/>
          <p14:tracePt t="24995" x="8934450" y="5334000"/>
          <p14:tracePt t="25147" x="8934450" y="5327650"/>
          <p14:tracePt t="25156" x="8928100" y="5327650"/>
          <p14:tracePt t="25173" x="8915400" y="5327650"/>
          <p14:tracePt t="25291" x="8909050" y="5327650"/>
          <p14:tracePt t="25300" x="8864600" y="5327650"/>
          <p14:tracePt t="25310" x="8813800" y="5327650"/>
          <p14:tracePt t="25326" x="8756650" y="5314950"/>
          <p14:tracePt t="25343" x="8718550" y="5314950"/>
          <p14:tracePt t="25360" x="8674100" y="5321300"/>
          <p14:tracePt t="25378" x="8616950" y="5340350"/>
          <p14:tracePt t="25394" x="8509000" y="5346700"/>
          <p14:tracePt t="25410" x="8426450" y="5353050"/>
          <p14:tracePt t="25426" x="8305800" y="5365750"/>
          <p14:tracePt t="25442" x="8185150" y="5365750"/>
          <p14:tracePt t="25459" x="8102600" y="5365750"/>
          <p14:tracePt t="25476" x="8045450" y="5365750"/>
          <p14:tracePt t="25493" x="8007350" y="5365750"/>
          <p14:tracePt t="25526" x="8001000" y="5365750"/>
          <p14:tracePt t="25586" x="7988300" y="5365750"/>
          <p14:tracePt t="25602" x="7981950" y="5365750"/>
          <p14:tracePt t="25611" x="7962900" y="5372100"/>
          <p14:tracePt t="25618" x="7956550" y="5378450"/>
          <p14:tracePt t="25627" x="7950200" y="5391150"/>
          <p14:tracePt t="25642" x="7931150" y="5410200"/>
          <p14:tracePt t="25659" x="7931150" y="5416550"/>
          <p14:tracePt t="25676" x="7924800" y="5422900"/>
          <p14:tracePt t="25692" x="7918450" y="5422900"/>
          <p14:tracePt t="25709" x="7912100" y="5429250"/>
          <p14:tracePt t="25726" x="7880350" y="5435600"/>
          <p14:tracePt t="25742" x="7842250" y="5448300"/>
          <p14:tracePt t="25759" x="7823200" y="5454650"/>
          <p14:tracePt t="25776" x="7785100" y="5461000"/>
          <p14:tracePt t="25794" x="7766050" y="5461000"/>
          <p14:tracePt t="25810" x="7753350" y="5461000"/>
          <p14:tracePt t="25883" x="7747000" y="5461000"/>
          <p14:tracePt t="25979" x="7740650" y="5461000"/>
          <p14:tracePt t="25987" x="7721600" y="5461000"/>
          <p14:tracePt t="25995" x="7696200" y="5461000"/>
          <p14:tracePt t="26010" x="7645400" y="5461000"/>
          <p14:tracePt t="26025" x="7607300" y="5454650"/>
          <p14:tracePt t="26042" x="7588250" y="5454650"/>
          <p14:tracePt t="26059" x="7569200" y="5454650"/>
          <p14:tracePt t="26076" x="7537450" y="5448300"/>
          <p14:tracePt t="26092" x="7493000" y="5429250"/>
          <p14:tracePt t="26109" x="7372350" y="5403850"/>
          <p14:tracePt t="26126" x="7226300" y="5384800"/>
          <p14:tracePt t="26142" x="7029450" y="5359400"/>
          <p14:tracePt t="26159" x="6775450" y="5308600"/>
          <p14:tracePt t="26175" x="6394450" y="5251450"/>
          <p14:tracePt t="26192" x="5975350" y="5175250"/>
          <p14:tracePt t="26209" x="5308600" y="5086350"/>
          <p14:tracePt t="26225" x="4838700" y="4997450"/>
          <p14:tracePt t="26242" x="4362450" y="4953000"/>
          <p14:tracePt t="26259" x="3981450" y="4953000"/>
          <p14:tracePt t="26275" x="3683000" y="4933950"/>
          <p14:tracePt t="26292" x="3517900" y="4902200"/>
          <p14:tracePt t="26309" x="3441700" y="4895850"/>
          <p14:tracePt t="26326" x="3422650" y="4895850"/>
          <p14:tracePt t="26460" x="3416300" y="4895850"/>
          <p14:tracePt t="26476" x="3409950" y="4895850"/>
          <p14:tracePt t="26483" x="3397250" y="4895850"/>
          <p14:tracePt t="26492" x="3384550" y="4902200"/>
          <p14:tracePt t="26509" x="3365500" y="4914900"/>
          <p14:tracePt t="26526" x="3327400" y="4927600"/>
          <p14:tracePt t="26543" x="3263900" y="4940300"/>
          <p14:tracePt t="26559" x="3187700" y="4940300"/>
          <p14:tracePt t="26576" x="3092450" y="4940300"/>
          <p14:tracePt t="26580" x="3041650" y="4940300"/>
          <p14:tracePt t="26592" x="2997200" y="4940300"/>
          <p14:tracePt t="26609" x="2838450" y="4895850"/>
          <p14:tracePt t="26626" x="2705100" y="4838700"/>
          <p14:tracePt t="26642" x="2578100" y="4743450"/>
          <p14:tracePt t="26659" x="2457450" y="4660900"/>
          <p14:tracePt t="26675" x="2349500" y="4565650"/>
          <p14:tracePt t="26692" x="2266950" y="4470400"/>
          <p14:tracePt t="26709" x="2209800" y="4394200"/>
          <p14:tracePt t="26725" x="2159000" y="4298950"/>
          <p14:tracePt t="26742" x="2076450" y="4191000"/>
          <p14:tracePt t="26758" x="1949450" y="4051300"/>
          <p14:tracePt t="26775" x="1778000" y="3898900"/>
          <p14:tracePt t="26792" x="1651000" y="3810000"/>
          <p14:tracePt t="26810" x="1543050" y="3733800"/>
          <p14:tracePt t="26826" x="1530350" y="3721100"/>
          <p14:tracePt t="26841" x="1524000" y="3714750"/>
          <p14:tracePt t="26875" x="1517650" y="3714750"/>
          <p14:tracePt t="26892" x="1473200" y="3689350"/>
          <p14:tracePt t="26909" x="1409700" y="3683000"/>
          <p14:tracePt t="26925" x="1301750" y="3644900"/>
          <p14:tracePt t="26942" x="1225550" y="3625850"/>
          <p14:tracePt t="26960" x="1149350" y="3619500"/>
          <p14:tracePt t="26975" x="1111250" y="3606800"/>
          <p14:tracePt t="26992" x="1098550" y="3600450"/>
          <p14:tracePt t="27008" x="1092200" y="3594100"/>
          <p14:tracePt t="27597" x="1079500" y="3594100"/>
          <p14:tracePt t="27635" x="1079500" y="3600450"/>
          <p14:tracePt t="27830" x="1066800" y="3606800"/>
          <p14:tracePt t="28549" x="1060450" y="3613150"/>
          <p14:tracePt t="28556" x="1054100" y="3613150"/>
          <p14:tracePt t="28563" x="1047750" y="3619500"/>
          <p14:tracePt t="28591" x="1035050" y="3625850"/>
          <p14:tracePt t="28607" x="1016000" y="3638550"/>
          <p14:tracePt t="28628" x="990600" y="3663950"/>
          <p14:tracePt t="28641" x="971550" y="3683000"/>
          <p14:tracePt t="28657" x="946150" y="3702050"/>
          <p14:tracePt t="28674" x="933450" y="3721100"/>
          <p14:tracePt t="28691" x="914400" y="3740150"/>
          <p14:tracePt t="28707" x="901700" y="3752850"/>
          <p14:tracePt t="28724" x="895350" y="3765550"/>
          <p14:tracePt t="28741" x="895350" y="3771900"/>
          <p14:tracePt t="28794" x="889000" y="3771900"/>
          <p14:tracePt t="28802" x="889000" y="3784600"/>
          <p14:tracePt t="28810" x="882650" y="3790950"/>
          <p14:tracePt t="28825" x="882650" y="3797300"/>
          <p14:tracePt t="28842" x="869950" y="3822700"/>
          <p14:tracePt t="28857" x="869950" y="3835400"/>
          <p14:tracePt t="28874" x="863600" y="3854450"/>
          <p14:tracePt t="28891" x="863600" y="3860800"/>
          <p14:tracePt t="28907" x="863600" y="3873500"/>
          <p14:tracePt t="28924" x="857250" y="3892550"/>
          <p14:tracePt t="28941" x="850900" y="3924300"/>
          <p14:tracePt t="28958" x="844550" y="3962400"/>
          <p14:tracePt t="28974" x="838200" y="4000500"/>
          <p14:tracePt t="28991" x="825500" y="4044950"/>
          <p14:tracePt t="29008" x="825500" y="4057650"/>
          <p14:tracePt t="29024" x="825500" y="4064000"/>
          <p14:tracePt t="29041" x="825500" y="4076700"/>
          <p14:tracePt t="29058" x="825500" y="4089400"/>
          <p14:tracePt t="29074" x="825500" y="4127500"/>
          <p14:tracePt t="29091" x="819150" y="4178300"/>
          <p14:tracePt t="29108" x="812800" y="4210050"/>
          <p14:tracePt t="29124" x="806450" y="4235450"/>
          <p14:tracePt t="29141" x="806450" y="4254500"/>
          <p14:tracePt t="29157" x="806450" y="4292600"/>
          <p14:tracePt t="29174" x="806450" y="4337050"/>
          <p14:tracePt t="29190" x="806450" y="4400550"/>
          <p14:tracePt t="29207" x="806450" y="4483100"/>
          <p14:tracePt t="29224" x="793750" y="4552950"/>
          <p14:tracePt t="29226" x="793750" y="4591050"/>
          <p14:tracePt t="29241" x="787400" y="4641850"/>
          <p14:tracePt t="29257" x="781050" y="4699000"/>
          <p14:tracePt t="29274" x="781050" y="4768850"/>
          <p14:tracePt t="29291" x="781050" y="4857750"/>
          <p14:tracePt t="29307" x="781050" y="4953000"/>
          <p14:tracePt t="29324" x="781050" y="5048250"/>
          <p14:tracePt t="29341" x="781050" y="5143500"/>
          <p14:tracePt t="29357" x="781050" y="5213350"/>
          <p14:tracePt t="29374" x="781050" y="5270500"/>
          <p14:tracePt t="29391" x="781050" y="5340350"/>
          <p14:tracePt t="29407" x="781050" y="5397500"/>
          <p14:tracePt t="29426" x="781050" y="5537200"/>
          <p14:tracePt t="29442" x="781050" y="5581650"/>
          <p14:tracePt t="29457" x="781050" y="5632450"/>
          <p14:tracePt t="29474" x="781050" y="5695950"/>
          <p14:tracePt t="29491" x="781050" y="5740400"/>
          <p14:tracePt t="29507" x="781050" y="5765800"/>
          <p14:tracePt t="29524" x="781050" y="5797550"/>
          <p14:tracePt t="29541" x="781050" y="5867400"/>
          <p14:tracePt t="29557" x="781050" y="5949950"/>
          <p14:tracePt t="29574" x="781050" y="6045200"/>
          <p14:tracePt t="29591" x="781050" y="6102350"/>
          <p14:tracePt t="29607" x="781050" y="6159500"/>
          <p14:tracePt t="29624" x="781050" y="6216650"/>
          <p14:tracePt t="29628" x="781050" y="6261100"/>
          <p14:tracePt t="29641" x="781050" y="6356350"/>
          <p14:tracePt t="29658" x="800100" y="6426200"/>
          <p14:tracePt t="29674" x="831850" y="6502400"/>
          <p14:tracePt t="29691" x="838200" y="6540500"/>
          <p14:tracePt t="29707" x="844550" y="6553200"/>
          <p14:tracePt t="29754" x="844550" y="6559550"/>
          <p14:tracePt t="29762" x="850900" y="6559550"/>
          <p14:tracePt t="29778" x="857250" y="6565900"/>
          <p14:tracePt t="29794" x="857250" y="6572250"/>
          <p14:tracePt t="29810" x="863600" y="6578600"/>
          <p14:tracePt t="29826" x="876300" y="6584950"/>
          <p14:tracePt t="29841" x="914400" y="6604000"/>
          <p14:tracePt t="29858" x="946150" y="6610350"/>
          <p14:tracePt t="29874" x="1003300" y="6616700"/>
          <p14:tracePt t="29891" x="1047750" y="6616700"/>
          <p14:tracePt t="29907" x="1073150" y="6616700"/>
          <p14:tracePt t="29924" x="1104900" y="6591300"/>
          <p14:tracePt t="29940" x="1123950" y="6546850"/>
          <p14:tracePt t="29957" x="1130300" y="6527800"/>
          <p14:tracePt t="29974" x="1130300" y="6502400"/>
          <p14:tracePt t="29990" x="1143000" y="6451600"/>
          <p14:tracePt t="30007" x="1149350" y="6394450"/>
          <p14:tracePt t="30024" x="1168400" y="6305550"/>
          <p14:tracePt t="30040" x="1181100" y="6216650"/>
          <p14:tracePt t="30057" x="1206500" y="6089650"/>
          <p14:tracePt t="30073" x="1231900" y="6019800"/>
          <p14:tracePt t="30090" x="1257300" y="5918200"/>
          <p14:tracePt t="30107" x="1270000" y="5873750"/>
          <p14:tracePt t="30124" x="1289050" y="5803900"/>
          <p14:tracePt t="30140" x="1308100" y="5702300"/>
          <p14:tracePt t="30157" x="1339850" y="5607050"/>
          <p14:tracePt t="30174" x="1339850" y="5530850"/>
          <p14:tracePt t="30190" x="1339850" y="5467350"/>
          <p14:tracePt t="30207" x="1339850" y="5422900"/>
          <p14:tracePt t="30224" x="1339850" y="5372100"/>
          <p14:tracePt t="30241" x="1333500" y="5308600"/>
          <p14:tracePt t="30257" x="1333500" y="5118100"/>
          <p14:tracePt t="30273" x="1333500" y="4978400"/>
          <p14:tracePt t="30290" x="1320800" y="4870450"/>
          <p14:tracePt t="30307" x="1301750" y="4787900"/>
          <p14:tracePt t="30324" x="1282700" y="4718050"/>
          <p14:tracePt t="30340" x="1257300" y="4641850"/>
          <p14:tracePt t="30357" x="1250950" y="4540250"/>
          <p14:tracePt t="30374" x="1244600" y="4432300"/>
          <p14:tracePt t="30390" x="1225550" y="4311650"/>
          <p14:tracePt t="30407" x="1200150" y="4210050"/>
          <p14:tracePt t="30423" x="1174750" y="4121150"/>
          <p14:tracePt t="30440" x="1149350" y="4070350"/>
          <p14:tracePt t="30457" x="1130300" y="3956050"/>
          <p14:tracePt t="30473" x="1117600" y="3879850"/>
          <p14:tracePt t="30490" x="1104900" y="3797300"/>
          <p14:tracePt t="30507" x="1073150" y="3714750"/>
          <p14:tracePt t="30523" x="1035050" y="3657600"/>
          <p14:tracePt t="30540" x="977900" y="3587750"/>
          <p14:tracePt t="30557" x="927100" y="3530600"/>
          <p14:tracePt t="30573" x="889000" y="3505200"/>
          <p14:tracePt t="30590" x="876300" y="3498850"/>
          <p14:tracePt t="30757" x="869950" y="3498850"/>
          <p14:tracePt t="30771" x="869950" y="3505200"/>
          <p14:tracePt t="30778" x="857250" y="3517900"/>
          <p14:tracePt t="30791" x="850900" y="3536950"/>
          <p14:tracePt t="30807" x="850900" y="3556000"/>
          <p14:tracePt t="30824" x="831850" y="3587750"/>
          <p14:tracePt t="30840" x="819150" y="3625850"/>
          <p14:tracePt t="30858" x="800100" y="3670300"/>
          <p14:tracePt t="30875" x="793750" y="3689350"/>
          <p14:tracePt t="30890" x="787400" y="3702050"/>
          <p14:tracePt t="30907" x="781050" y="3708400"/>
          <p14:tracePt t="30924" x="781050" y="3714750"/>
          <p14:tracePt t="30941" x="774700" y="3714750"/>
          <p14:tracePt t="30959" x="774700" y="3727450"/>
          <p14:tracePt t="30974" x="768350" y="3733800"/>
          <p14:tracePt t="31027" x="762000" y="3740150"/>
          <p14:tracePt t="31081" x="762000" y="3746500"/>
          <p14:tracePt t="31098" x="762000" y="3759200"/>
          <p14:tracePt t="31106" x="762000" y="3771900"/>
          <p14:tracePt t="31123" x="762000" y="3797300"/>
          <p14:tracePt t="31140" x="749300" y="3822700"/>
          <p14:tracePt t="31157" x="742950" y="3848100"/>
          <p14:tracePt t="31173" x="742950" y="3854450"/>
          <p14:tracePt t="31484" x="742950" y="3867150"/>
          <p14:tracePt t="31501" x="742950" y="3879850"/>
          <p14:tracePt t="31509" x="742950" y="3905250"/>
          <p14:tracePt t="31513" x="742950" y="3924300"/>
          <p14:tracePt t="31540" x="742950" y="3956050"/>
          <p14:tracePt t="31556" x="742950" y="3975100"/>
          <p14:tracePt t="31573" x="742950" y="3987800"/>
          <p14:tracePt t="31590" x="742950" y="3994150"/>
          <p14:tracePt t="31606" x="742950" y="4006850"/>
          <p14:tracePt t="31626" x="742950" y="4019550"/>
          <p14:tracePt t="31640" x="742950" y="4025900"/>
          <p14:tracePt t="31657" x="742950" y="4044950"/>
          <p14:tracePt t="31674" x="742950" y="4070350"/>
          <p14:tracePt t="31689" x="742950" y="4076700"/>
          <p14:tracePt t="31706" x="742950" y="4095750"/>
          <p14:tracePt t="31723" x="742950" y="4108450"/>
          <p14:tracePt t="31740" x="742950" y="4127500"/>
          <p14:tracePt t="31756" x="742950" y="4146550"/>
          <p14:tracePt t="31773" x="742950" y="4152900"/>
          <p14:tracePt t="31790" x="742950" y="4165600"/>
          <p14:tracePt t="31806" x="742950" y="4184650"/>
          <p14:tracePt t="31823" x="742950" y="4203700"/>
          <p14:tracePt t="31840" x="742950" y="4216400"/>
          <p14:tracePt t="31856" x="742950" y="4229100"/>
          <p14:tracePt t="31874" x="742950" y="4241800"/>
          <p14:tracePt t="31889" x="736600" y="4248150"/>
          <p14:tracePt t="31906" x="736600" y="4260850"/>
          <p14:tracePt t="31923" x="736600" y="4279900"/>
          <p14:tracePt t="31940" x="736600" y="4318000"/>
          <p14:tracePt t="31956" x="736600" y="4356100"/>
          <p14:tracePt t="31973" x="736600" y="4406900"/>
          <p14:tracePt t="31990" x="736600" y="4445000"/>
          <p14:tracePt t="32006" x="730250" y="4476750"/>
          <p14:tracePt t="32023" x="730250" y="4502150"/>
          <p14:tracePt t="32040" x="730250" y="4521200"/>
          <p14:tracePt t="32056" x="730250" y="4540250"/>
          <p14:tracePt t="32074" x="730250" y="4572000"/>
          <p14:tracePt t="32089" x="730250" y="4597400"/>
          <p14:tracePt t="32106" x="730250" y="4629150"/>
          <p14:tracePt t="32124" x="730250" y="4654550"/>
          <p14:tracePt t="32140" x="723900" y="4667250"/>
          <p14:tracePt t="32173" x="723900" y="4673600"/>
          <p14:tracePt t="32236" x="723900" y="4679950"/>
          <p14:tracePt t="32269" x="723900" y="4686300"/>
          <p14:tracePt t="32277" x="723900" y="4692650"/>
          <p14:tracePt t="32290" x="723900" y="4705350"/>
          <p14:tracePt t="32306" x="717550" y="4724400"/>
          <p14:tracePt t="32323" x="717550" y="4743450"/>
          <p14:tracePt t="32340" x="717550" y="4762500"/>
          <p14:tracePt t="32356" x="717550" y="4775200"/>
          <p14:tracePt t="32374" x="717550" y="4800600"/>
          <p14:tracePt t="32452" x="717550" y="4806950"/>
          <p14:tracePt t="32468" x="717550" y="4826000"/>
          <p14:tracePt t="32485" x="717550" y="4851400"/>
          <p14:tracePt t="32492" x="711200" y="4864100"/>
          <p14:tracePt t="32506" x="698500" y="4876800"/>
          <p14:tracePt t="32523" x="698500" y="4902200"/>
          <p14:tracePt t="32540" x="698500" y="4914900"/>
          <p14:tracePt t="32556" x="698500" y="4921250"/>
          <p14:tracePt t="32589" x="698500" y="4927600"/>
          <p14:tracePt t="32651" x="698500" y="4933950"/>
          <p14:tracePt t="32659" x="698500" y="4940300"/>
          <p14:tracePt t="32667" x="698500" y="4953000"/>
          <p14:tracePt t="32677" x="704850" y="4978400"/>
          <p14:tracePt t="32690" x="704850" y="5003800"/>
          <p14:tracePt t="32706" x="717550" y="5035550"/>
          <p14:tracePt t="32722" x="717550" y="5048250"/>
          <p14:tracePt t="32739" x="717550" y="5060950"/>
          <p14:tracePt t="32756" x="717550" y="5067300"/>
          <p14:tracePt t="32866" x="717550" y="5073650"/>
          <p14:tracePt t="32875" x="717550" y="5080000"/>
          <p14:tracePt t="32882" x="717550" y="5086350"/>
          <p14:tracePt t="32892" x="717550" y="5099050"/>
          <p14:tracePt t="32906" x="717550" y="5149850"/>
          <p14:tracePt t="32922" x="717550" y="5194300"/>
          <p14:tracePt t="32939" x="717550" y="5213350"/>
          <p14:tracePt t="32956" x="717550" y="5232400"/>
          <p14:tracePt t="33066" x="717550" y="5245100"/>
          <p14:tracePt t="33082" x="723900" y="5251450"/>
          <p14:tracePt t="33090" x="723900" y="5264150"/>
          <p14:tracePt t="33099" x="723900" y="5289550"/>
          <p14:tracePt t="33107" x="723900" y="5308600"/>
          <p14:tracePt t="33122" x="723900" y="5340350"/>
          <p14:tracePt t="33139" x="723900" y="5359400"/>
          <p14:tracePt t="33156" x="723900" y="5384800"/>
          <p14:tracePt t="33211" x="723900" y="5391150"/>
          <p14:tracePt t="33227" x="723900" y="5397500"/>
          <p14:tracePt t="33242" x="723900" y="5403850"/>
          <p14:tracePt t="33252" x="723900" y="5416550"/>
          <p14:tracePt t="33257" x="723900" y="5422900"/>
          <p14:tracePt t="33272" x="723900" y="5429250"/>
          <p14:tracePt t="33290" x="723900" y="5467350"/>
          <p14:tracePt t="33306" x="723900" y="5492750"/>
          <p14:tracePt t="33322" x="723900" y="5530850"/>
          <p14:tracePt t="33339" x="730250" y="5543550"/>
          <p14:tracePt t="33356" x="730250" y="5549900"/>
          <p14:tracePt t="33418" x="736600" y="5556250"/>
          <p14:tracePt t="33458" x="736600" y="5568950"/>
          <p14:tracePt t="33482" x="736600" y="5575300"/>
          <p14:tracePt t="33506" x="736600" y="5588000"/>
          <p14:tracePt t="33515" x="742950" y="5600700"/>
          <p14:tracePt t="33523" x="749300" y="5613400"/>
          <p14:tracePt t="33538" x="749300" y="5632450"/>
          <p14:tracePt t="33555" x="749300" y="5638800"/>
          <p14:tracePt t="33572" x="749300" y="5651500"/>
          <p14:tracePt t="33650" x="749300" y="5657850"/>
          <p14:tracePt t="33674" x="749300" y="5676900"/>
          <p14:tracePt t="33682" x="749300" y="5683250"/>
          <p14:tracePt t="33690" x="749300" y="5689600"/>
          <p14:tracePt t="33706" x="742950" y="5708650"/>
          <p14:tracePt t="33722" x="742950" y="5734050"/>
          <p14:tracePt t="33739" x="736600" y="5740400"/>
          <p14:tracePt t="33755" x="736600" y="5778500"/>
          <p14:tracePt t="33772" x="730250" y="5797550"/>
          <p14:tracePt t="33789" x="730250" y="5810250"/>
          <p14:tracePt t="33805" x="730250" y="5822950"/>
          <p14:tracePt t="33822" x="730250" y="5829300"/>
          <p14:tracePt t="33890" x="730250" y="5835650"/>
          <p14:tracePt t="33898" x="730250" y="5842000"/>
          <p14:tracePt t="33909" x="723900" y="5848350"/>
          <p14:tracePt t="33922" x="717550" y="5867400"/>
          <p14:tracePt t="33939" x="711200" y="5886450"/>
          <p14:tracePt t="33955" x="698500" y="5905500"/>
          <p14:tracePt t="33972" x="698500" y="5911850"/>
          <p14:tracePt t="34010" x="698500" y="5924550"/>
          <p14:tracePt t="34042" x="698500" y="5930900"/>
          <p14:tracePt t="34050" x="698500" y="5943600"/>
          <p14:tracePt t="34057" x="698500" y="5949950"/>
          <p14:tracePt t="34072" x="698500" y="5962650"/>
          <p14:tracePt t="34089" x="698500" y="5981700"/>
          <p14:tracePt t="34105" x="698500" y="5994400"/>
          <p14:tracePt t="34122" x="698500" y="6000750"/>
          <p14:tracePt t="34139" x="698500" y="6013450"/>
          <p14:tracePt t="34155" x="698500" y="6026150"/>
          <p14:tracePt t="34172" x="698500" y="6045200"/>
          <p14:tracePt t="34188" x="704850" y="6057900"/>
          <p14:tracePt t="34241" x="704850" y="6064250"/>
          <p14:tracePt t="34251" x="711200" y="6064250"/>
          <p14:tracePt t="34257" x="717550" y="6070600"/>
          <p14:tracePt t="34274" x="717550" y="6076950"/>
          <p14:tracePt t="34289" x="723900" y="6083300"/>
          <p14:tracePt t="34305" x="736600" y="6096000"/>
          <p14:tracePt t="34321" x="736600" y="6108700"/>
          <p14:tracePt t="34338" x="736600" y="6115050"/>
          <p14:tracePt t="34372" x="736600" y="6121400"/>
          <p14:tracePt t="34388" x="742950" y="6146800"/>
          <p14:tracePt t="34406" x="742950" y="6178550"/>
          <p14:tracePt t="34422" x="742950" y="6203950"/>
          <p14:tracePt t="34439" x="742950" y="6223000"/>
          <p14:tracePt t="34539" x="742950" y="6203950"/>
          <p14:tracePt t="34549" x="742950" y="6172200"/>
          <p14:tracePt t="34555" x="742950" y="6146800"/>
          <p14:tracePt t="34572" x="742950" y="6076950"/>
          <p14:tracePt t="34589" x="762000" y="5994400"/>
          <p14:tracePt t="34605" x="781050" y="5949950"/>
          <p14:tracePt t="34622" x="793750" y="5905500"/>
          <p14:tracePt t="34638" x="819150" y="5829300"/>
          <p14:tracePt t="34655" x="825500" y="5778500"/>
          <p14:tracePt t="34672" x="838200" y="5740400"/>
          <p14:tracePt t="34688" x="850900" y="5734050"/>
          <p14:tracePt t="34721" x="850900" y="5727700"/>
          <p14:tracePt t="34738" x="850900" y="5721350"/>
          <p14:tracePt t="34755" x="869950" y="5721350"/>
          <p14:tracePt t="34771" x="889000" y="5721350"/>
          <p14:tracePt t="34788" x="914400" y="5721350"/>
          <p14:tracePt t="34805" x="920750" y="5721350"/>
          <p14:tracePt t="34821" x="927100" y="5721350"/>
          <p14:tracePt t="34838" x="933450" y="5721350"/>
          <p14:tracePt t="34855" x="946150" y="5721350"/>
          <p14:tracePt t="34871" x="965200" y="5721350"/>
          <p14:tracePt t="34888" x="977900" y="5715000"/>
          <p14:tracePt t="34905" x="996950" y="5670550"/>
          <p14:tracePt t="34921" x="996950" y="5632450"/>
          <p14:tracePt t="34938" x="996950" y="5543550"/>
          <p14:tracePt t="34955" x="996950" y="5486400"/>
          <p14:tracePt t="34971" x="977900" y="5435600"/>
          <p14:tracePt t="34988" x="971550" y="5422900"/>
          <p14:tracePt t="35005" x="958850" y="5416550"/>
          <p14:tracePt t="35021" x="952500" y="5416550"/>
          <p14:tracePt t="35038" x="939800" y="5416550"/>
          <p14:tracePt t="35055" x="920750" y="5416550"/>
          <p14:tracePt t="35071" x="901700" y="5416550"/>
          <p14:tracePt t="35088" x="882650" y="5429250"/>
          <p14:tracePt t="35105" x="869950" y="5511800"/>
          <p14:tracePt t="35121" x="869950" y="5556250"/>
          <p14:tracePt t="35138" x="876300" y="5588000"/>
          <p14:tracePt t="35154" x="882650" y="5594350"/>
          <p14:tracePt t="35171" x="889000" y="5600700"/>
          <p14:tracePt t="35188" x="901700" y="5600700"/>
          <p14:tracePt t="35205" x="920750" y="5600700"/>
          <p14:tracePt t="35221" x="946150" y="5575300"/>
          <p14:tracePt t="35238" x="952500" y="5549900"/>
          <p14:tracePt t="35254" x="952500" y="5511800"/>
          <p14:tracePt t="35271" x="952500" y="5480050"/>
          <p14:tracePt t="35288" x="939800" y="5454650"/>
          <p14:tracePt t="35305" x="908050" y="5454650"/>
          <p14:tracePt t="35321" x="895350" y="5461000"/>
          <p14:tracePt t="35338" x="831850" y="5575300"/>
          <p14:tracePt t="35355" x="812800" y="5638800"/>
          <p14:tracePt t="35372" x="812800" y="5645150"/>
          <p14:tracePt t="35388" x="825500" y="5651500"/>
          <p14:tracePt t="35405" x="857250" y="5651500"/>
          <p14:tracePt t="35421" x="908050" y="5626100"/>
          <p14:tracePt t="35438" x="939800" y="5594350"/>
          <p14:tracePt t="35455" x="939800" y="5562600"/>
          <p14:tracePt t="35471" x="939800" y="5537200"/>
          <p14:tracePt t="35488" x="933450" y="5518150"/>
          <p14:tracePt t="35505" x="914400" y="5511800"/>
          <p14:tracePt t="35522" x="901700" y="5511800"/>
          <p14:tracePt t="35538" x="882650" y="5518150"/>
          <p14:tracePt t="35555" x="869950" y="5537200"/>
          <p14:tracePt t="35571" x="869950" y="5556250"/>
          <p14:tracePt t="35588" x="869950" y="5562600"/>
          <p14:tracePt t="35604" x="889000" y="5562600"/>
          <p14:tracePt t="35621" x="895350" y="5562600"/>
          <p14:tracePt t="35638" x="908050" y="5562600"/>
          <p14:tracePt t="35682" x="908050" y="5556250"/>
          <p14:tracePt t="35690" x="908050" y="5549900"/>
          <p14:tracePt t="35704" x="908050" y="5543550"/>
          <p14:tracePt t="35721" x="889000" y="5524500"/>
          <p14:tracePt t="35738" x="863600" y="5492750"/>
          <p14:tracePt t="35754" x="806450" y="5473700"/>
          <p14:tracePt t="35771" x="742950" y="5461000"/>
          <p14:tracePt t="35788" x="666750" y="5461000"/>
          <p14:tracePt t="35804" x="628650" y="5467350"/>
          <p14:tracePt t="35821" x="603250" y="5530850"/>
          <p14:tracePt t="35838" x="603250" y="5607050"/>
          <p14:tracePt t="35854" x="603250" y="5632450"/>
          <p14:tracePt t="35871" x="603250" y="5638800"/>
          <p14:tracePt t="35947" x="609600" y="5638800"/>
          <p14:tracePt t="35978" x="615950" y="5638800"/>
          <p14:tracePt t="35987" x="628650" y="5638800"/>
          <p14:tracePt t="36004" x="628650" y="5632450"/>
          <p14:tracePt t="36021" x="635000" y="5632450"/>
          <p14:tracePt t="36074" x="641350" y="5632450"/>
          <p14:tracePt t="36099" x="647700" y="5632450"/>
          <p14:tracePt t="36115" x="654050" y="5632450"/>
          <p14:tracePt t="36122" x="660400" y="5632450"/>
          <p14:tracePt t="36130" x="660400" y="5638800"/>
          <p14:tracePt t="36139" x="666750" y="5638800"/>
          <p14:tracePt t="36154" x="685800" y="5638800"/>
          <p14:tracePt t="36171" x="692150" y="5638800"/>
          <p14:tracePt t="36187" x="704850" y="5619750"/>
          <p14:tracePt t="36204" x="723900" y="5600700"/>
          <p14:tracePt t="36221" x="730250" y="5581650"/>
          <p14:tracePt t="36238" x="755650" y="5556250"/>
          <p14:tracePt t="36254" x="774700" y="5537200"/>
          <p14:tracePt t="36271" x="774700" y="5530850"/>
          <p14:tracePt t="36287" x="781050" y="5499100"/>
          <p14:tracePt t="36304" x="800100" y="5473700"/>
          <p14:tracePt t="36321" x="838200" y="5359400"/>
          <p14:tracePt t="36339" x="857250" y="5264150"/>
          <p14:tracePt t="36354" x="876300" y="5118100"/>
          <p14:tracePt t="36371" x="914400" y="4997450"/>
          <p14:tracePt t="36388" x="933450" y="4914900"/>
          <p14:tracePt t="36404" x="946150" y="4832350"/>
          <p14:tracePt t="36421" x="946150" y="4749800"/>
          <p14:tracePt t="36437" x="946150" y="4648200"/>
          <p14:tracePt t="36454" x="946150" y="4578350"/>
          <p14:tracePt t="36471" x="914400" y="4489450"/>
          <p14:tracePt t="36487" x="895350" y="4400550"/>
          <p14:tracePt t="36504" x="895350" y="4330700"/>
          <p14:tracePt t="36521" x="895350" y="4197350"/>
          <p14:tracePt t="36537" x="901700" y="4127500"/>
          <p14:tracePt t="36554" x="901700" y="4083050"/>
          <p14:tracePt t="36571" x="901700" y="4013200"/>
          <p14:tracePt t="36587" x="901700" y="3905250"/>
          <p14:tracePt t="36604" x="901700" y="3835400"/>
          <p14:tracePt t="36621" x="901700" y="3771900"/>
          <p14:tracePt t="36637" x="908050" y="3721100"/>
          <p14:tracePt t="36654" x="920750" y="3702050"/>
          <p14:tracePt t="36670" x="920750" y="3689350"/>
          <p14:tracePt t="36687" x="920750" y="3676650"/>
          <p14:tracePt t="36704" x="920750" y="3670300"/>
          <p14:tracePt t="36754" x="920750" y="3663950"/>
          <p14:tracePt t="36770" x="895350" y="3689350"/>
          <p14:tracePt t="36787" x="850900" y="3867150"/>
          <p14:tracePt t="36804" x="736600" y="4216400"/>
          <p14:tracePt t="36820" x="628650" y="4489450"/>
          <p14:tracePt t="36837" x="558800" y="4711700"/>
          <p14:tracePt t="36854" x="527050" y="4895850"/>
          <p14:tracePt t="36871" x="527050" y="5086350"/>
          <p14:tracePt t="36887" x="558800" y="5308600"/>
          <p14:tracePt t="36904" x="635000" y="5619750"/>
          <p14:tracePt t="36921" x="711200" y="6083300"/>
          <p14:tracePt t="36938" x="736600" y="6337300"/>
          <p14:tracePt t="36954" x="736600" y="6534150"/>
          <p14:tracePt t="36970" x="736600" y="6699250"/>
          <p14:tracePt t="37121" x="1073150" y="6661150"/>
          <p14:tracePt t="37130" x="1181100" y="6616700"/>
          <p14:tracePt t="37154" x="1612900" y="6496050"/>
          <p14:tracePt t="37170" x="1911350" y="6407150"/>
          <p14:tracePt t="37187" x="2254250" y="6305550"/>
          <p14:tracePt t="37204" x="2698750" y="6184900"/>
          <p14:tracePt t="37220" x="3251200" y="6026150"/>
          <p14:tracePt t="37237" x="3803650" y="5943600"/>
          <p14:tracePt t="37253" x="4324350" y="5867400"/>
          <p14:tracePt t="37270" x="4876800" y="5784850"/>
          <p14:tracePt t="37287" x="5454650" y="5651500"/>
          <p14:tracePt t="37303" x="5937250" y="5511800"/>
          <p14:tracePt t="37322" x="6540500" y="5327650"/>
          <p14:tracePt t="37337" x="6731000" y="5264150"/>
          <p14:tracePt t="37353" x="6965950" y="5168900"/>
          <p14:tracePt t="37370" x="7042150" y="5143500"/>
          <p14:tracePt t="37387" x="7054850" y="5143500"/>
          <p14:tracePt t="37404" x="7073900" y="5137150"/>
          <p14:tracePt t="37482" x="7073900" y="5130800"/>
          <p14:tracePt t="37490" x="7086600" y="5124450"/>
          <p14:tracePt t="37499" x="7099300" y="5124450"/>
          <p14:tracePt t="37505" x="7112000" y="5124450"/>
          <p14:tracePt t="37520" x="7124700" y="5124450"/>
          <p14:tracePt t="37537" x="7213600" y="5156200"/>
          <p14:tracePt t="37553" x="7232650" y="5181600"/>
          <p14:tracePt t="37570" x="7239000" y="5232400"/>
          <p14:tracePt t="37587" x="7239000" y="5295900"/>
          <p14:tracePt t="37604" x="7194550" y="5403850"/>
          <p14:tracePt t="37620" x="7124700" y="5524500"/>
          <p14:tracePt t="37637" x="7048500" y="5632450"/>
          <p14:tracePt t="37654" x="6978650" y="5702300"/>
          <p14:tracePt t="37670" x="6927850" y="5734050"/>
          <p14:tracePt t="37687" x="6902450" y="5746750"/>
          <p14:tracePt t="37703" x="6889750" y="5746750"/>
          <p14:tracePt t="37762" x="6883400" y="5746750"/>
          <p14:tracePt t="37778" x="6877050" y="5746750"/>
          <p14:tracePt t="37786" x="6870700" y="5746750"/>
          <p14:tracePt t="37794" x="6864350" y="5746750"/>
          <p14:tracePt t="37803" x="6851650" y="5746750"/>
          <p14:tracePt t="37820" x="6845300" y="5753100"/>
          <p14:tracePt t="37875" x="6832600" y="5753100"/>
          <p14:tracePt t="37891" x="6826250" y="5753100"/>
          <p14:tracePt t="37923" x="6813550" y="5753100"/>
          <p14:tracePt t="37938" x="6807200" y="5753100"/>
          <p14:tracePt t="37955" x="6781800" y="5753100"/>
          <p14:tracePt t="37970" x="6756400" y="5746750"/>
          <p14:tracePt t="37987" x="6724650" y="5746750"/>
          <p14:tracePt t="38003" x="6718300" y="5746750"/>
          <p14:tracePt t="38020" x="6711950" y="5746750"/>
          <p14:tracePt t="38058" x="6705600" y="5746750"/>
          <p14:tracePt t="38162" x="6699250" y="5746750"/>
          <p14:tracePt t="38187" x="6686550" y="5746750"/>
          <p14:tracePt t="38202" x="6680200" y="5746750"/>
          <p14:tracePt t="38226" x="6667500" y="5746750"/>
          <p14:tracePt t="38258" x="6661150" y="5746750"/>
          <p14:tracePt t="38274" x="6648450" y="5746750"/>
          <p14:tracePt t="38283" x="6635750" y="5746750"/>
          <p14:tracePt t="38289" x="6623050" y="5746750"/>
          <p14:tracePt t="38306" x="6610350" y="5746750"/>
          <p14:tracePt t="38320" x="6597650" y="5746750"/>
          <p14:tracePt t="38362" x="6597650" y="5740400"/>
          <p14:tracePt t="38409" x="6604000" y="5740400"/>
          <p14:tracePt t="38417" x="6623050" y="5740400"/>
          <p14:tracePt t="38426" x="6648450" y="5740400"/>
          <p14:tracePt t="38436" x="6667500" y="5740400"/>
          <p14:tracePt t="38453" x="6737350" y="5721350"/>
          <p14:tracePt t="38469" x="6832600" y="5708650"/>
          <p14:tracePt t="38486" x="6896100" y="5702300"/>
          <p14:tracePt t="38503" x="6934200" y="5689600"/>
          <p14:tracePt t="38520" x="6946900" y="5683250"/>
          <p14:tracePt t="38564" x="6934200" y="5683250"/>
          <p14:tracePt t="38572" x="6902450" y="5683250"/>
          <p14:tracePt t="38587" x="6781800" y="5683250"/>
          <p14:tracePt t="38604" x="6648450" y="5683250"/>
          <p14:tracePt t="38620" x="6521450" y="5683250"/>
          <p14:tracePt t="38637" x="6515100" y="5683250"/>
          <p14:tracePt t="38670" x="6623050" y="5683250"/>
          <p14:tracePt t="38687" x="6775450" y="5683250"/>
          <p14:tracePt t="38704" x="6934200" y="5683250"/>
          <p14:tracePt t="38720" x="7061200" y="5657850"/>
          <p14:tracePt t="38738" x="7086600" y="5645150"/>
          <p14:tracePt t="38755" x="7073900" y="5638800"/>
          <p14:tracePt t="38770" x="6991350" y="5638800"/>
          <p14:tracePt t="38787" x="6877050" y="5638800"/>
          <p14:tracePt t="38804" x="6800850" y="5638800"/>
          <p14:tracePt t="38820" x="6737350" y="5651500"/>
          <p14:tracePt t="38837" x="6724650" y="5651500"/>
          <p14:tracePt t="38854" x="6724650" y="5657850"/>
          <p14:tracePt t="38871" x="6737350" y="5657850"/>
          <p14:tracePt t="38887" x="6775450" y="5664200"/>
          <p14:tracePt t="38905" x="6794500" y="5664200"/>
          <p14:tracePt t="38964" x="6775450" y="5664200"/>
          <p14:tracePt t="38972" x="6756400" y="5664200"/>
          <p14:tracePt t="38990" x="6718300" y="5670550"/>
          <p14:tracePt t="39003" x="6711950" y="5676900"/>
          <p14:tracePt t="39051" x="6731000" y="5676900"/>
          <p14:tracePt t="39059" x="6750050" y="5676900"/>
          <p14:tracePt t="39070" x="6769100" y="5676900"/>
          <p14:tracePt t="39086" x="6788150" y="5676900"/>
          <p14:tracePt t="39139" x="6769100" y="5683250"/>
          <p14:tracePt t="39150" x="6756400" y="5689600"/>
          <p14:tracePt t="39159" x="6750050" y="5689600"/>
          <p14:tracePt t="39402" x="6750050" y="5702300"/>
          <p14:tracePt t="39410" x="6743700" y="5702300"/>
          <p14:tracePt t="39419" x="6737350" y="5708650"/>
          <p14:tracePt t="39436" x="6699250" y="5734050"/>
          <p14:tracePt t="39453" x="6686550" y="5734050"/>
          <p14:tracePt t="41051" x="6673850" y="5753100"/>
          <p14:tracePt t="41059" x="6623050" y="5784850"/>
          <p14:tracePt t="41069" x="6527800" y="5822950"/>
          <p14:tracePt t="41086" x="6292850" y="5911850"/>
          <p14:tracePt t="41102" x="6083300" y="5975350"/>
          <p14:tracePt t="41119" x="5956300" y="6019800"/>
          <p14:tracePt t="41136" x="5810250" y="6083300"/>
          <p14:tracePt t="41139" x="5734050" y="6115050"/>
          <p14:tracePt t="41152" x="5645150" y="6153150"/>
          <p14:tracePt t="41171" x="5397500" y="6254750"/>
          <p14:tracePt t="41186" x="5289550" y="6311900"/>
          <p14:tracePt t="41202" x="5080000" y="6394450"/>
          <p14:tracePt t="41219" x="4927600" y="6477000"/>
          <p14:tracePt t="41236" x="4857750" y="6540500"/>
          <p14:tracePt t="41253" x="4819650" y="6584950"/>
          <p14:tracePt t="41269" x="4749800" y="6648450"/>
          <p14:tracePt t="41286" x="4660900" y="6692900"/>
          <p14:tracePt t="41302" x="4533900" y="6718300"/>
          <p14:tracePt t="41319" x="4368800" y="6750050"/>
          <p14:tracePt t="41336" x="4159250" y="6750050"/>
          <p14:tracePt t="41352" x="3848100" y="6750050"/>
          <p14:tracePt t="41370" x="3289300" y="6629400"/>
          <p14:tracePt t="41386" x="3136900" y="6591300"/>
          <p14:tracePt t="41403" x="2711450" y="6540500"/>
          <p14:tracePt t="41419" x="2546350" y="6527800"/>
          <p14:tracePt t="41436" x="2419350" y="6521450"/>
          <p14:tracePt t="41452" x="2292350" y="6521450"/>
          <p14:tracePt t="41468" x="2178050" y="6521450"/>
          <p14:tracePt t="41485" x="2101850" y="6521450"/>
          <p14:tracePt t="41502" x="2051050" y="6540500"/>
          <p14:tracePt t="41518" x="1968500" y="6572250"/>
          <p14:tracePt t="41535" x="1835150" y="6604000"/>
          <p14:tracePt t="41552" x="1670050" y="6642100"/>
          <p14:tracePt t="41569" x="1517650" y="6667500"/>
          <p14:tracePt t="41585" x="1498600" y="6667500"/>
          <p14:tracePt t="41602" x="1485900" y="6667500"/>
          <p14:tracePt t="41618" x="1479550" y="6673850"/>
          <p14:tracePt t="41635" x="1460500" y="6680200"/>
          <p14:tracePt t="41652" x="1441450" y="6692900"/>
          <p14:tracePt t="41668" x="1435100" y="6692900"/>
          <p14:tracePt t="41746" x="1428750" y="6692900"/>
          <p14:tracePt t="41770" x="1422400" y="6692900"/>
          <p14:tracePt t="41803" x="1422400" y="6680200"/>
          <p14:tracePt t="41810" x="1422400" y="6661150"/>
          <p14:tracePt t="41819" x="1428750" y="6642100"/>
          <p14:tracePt t="41835" x="1454150" y="6597650"/>
          <p14:tracePt t="41852" x="1479550" y="6565900"/>
          <p14:tracePt t="41868" x="1485900" y="6540500"/>
          <p14:tracePt t="41885" x="1485900" y="6521450"/>
          <p14:tracePt t="41902" x="1473200" y="6508750"/>
          <p14:tracePt t="41918" x="1466850" y="6502400"/>
          <p14:tracePt t="41935" x="1441450" y="6502400"/>
          <p14:tracePt t="41952" x="1377950" y="6502400"/>
          <p14:tracePt t="41971" x="1301750" y="6553200"/>
          <p14:tracePt t="41986" x="1250950" y="6610350"/>
          <p14:tracePt t="42002" x="1231900" y="6623050"/>
          <p14:tracePt t="42019" x="1193800" y="6705600"/>
          <p14:tracePt t="42036" x="1181100" y="6794500"/>
          <p14:tracePt t="42052" x="1181100" y="6838950"/>
          <p14:tracePt t="42069" x="1187450" y="6851650"/>
          <p14:tracePt t="42085" x="1231900" y="6851650"/>
          <p14:tracePt t="42102" x="1282700" y="6851650"/>
          <p14:tracePt t="42119" x="1333500" y="6851650"/>
          <p14:tracePt t="42135" x="1403350" y="6838950"/>
          <p14:tracePt t="42152" x="1460500" y="6807200"/>
          <p14:tracePt t="42155" x="1492250" y="6781800"/>
          <p14:tracePt t="42169" x="1504950" y="6775450"/>
          <p14:tracePt t="42186" x="1543050" y="6711950"/>
          <p14:tracePt t="42202" x="1543050" y="6686550"/>
          <p14:tracePt t="42219" x="1543050" y="6667500"/>
          <p14:tracePt t="42235" x="1517650" y="6654800"/>
          <p14:tracePt t="42252" x="1485900" y="6642100"/>
          <p14:tracePt t="42269" x="1466850" y="6642100"/>
          <p14:tracePt t="42285" x="1460500" y="6642100"/>
          <p14:tracePt t="42302" x="1454150" y="6642100"/>
          <p14:tracePt t="42319" x="1447800" y="66421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06F09-9F7B-464A-8F18-94DBC476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Dictionary sorting by key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F3811-C236-48AF-A55C-2D00E112F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28" y="1465550"/>
            <a:ext cx="11609296" cy="4626069"/>
          </a:xfrm>
        </p:spPr>
        <p:txBody>
          <a:bodyPr/>
          <a:lstStyle/>
          <a:p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definition</a:t>
            </a:r>
            <a:r>
              <a:rPr lang="nl-BE" dirty="0"/>
              <a:t>, a </a:t>
            </a:r>
            <a:r>
              <a:rPr lang="nl-BE" dirty="0" err="1"/>
              <a:t>dictionary</a:t>
            </a:r>
            <a:r>
              <a:rPr lang="nl-BE" dirty="0"/>
              <a:t> is a set of </a:t>
            </a:r>
            <a:r>
              <a:rPr lang="nl-BE" dirty="0" err="1">
                <a:solidFill>
                  <a:srgbClr val="FF0000"/>
                </a:solidFill>
              </a:rPr>
              <a:t>unordered</a:t>
            </a:r>
            <a:r>
              <a:rPr lang="nl-BE" dirty="0"/>
              <a:t> </a:t>
            </a:r>
            <a:r>
              <a:rPr lang="nl-BE" dirty="0" err="1"/>
              <a:t>key</a:t>
            </a:r>
            <a:r>
              <a:rPr lang="nl-BE" dirty="0"/>
              <a:t>/</a:t>
            </a:r>
            <a:r>
              <a:rPr lang="nl-BE" dirty="0" err="1"/>
              <a:t>value</a:t>
            </a:r>
            <a:r>
              <a:rPr lang="nl-BE" dirty="0"/>
              <a:t> pairs. </a:t>
            </a:r>
          </a:p>
          <a:p>
            <a:r>
              <a:rPr lang="nl-BE" dirty="0" err="1"/>
              <a:t>There</a:t>
            </a:r>
            <a:r>
              <a:rPr lang="nl-BE" dirty="0"/>
              <a:t> is </a:t>
            </a:r>
            <a:r>
              <a:rPr lang="nl-BE" u="sng" dirty="0"/>
              <a:t>no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pairs </a:t>
            </a:r>
            <a:r>
              <a:rPr lang="nl-BE" dirty="0" err="1"/>
              <a:t>internally</a:t>
            </a:r>
            <a:r>
              <a:rPr lang="nl-BE" dirty="0"/>
              <a:t>.</a:t>
            </a:r>
          </a:p>
          <a:p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help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sorted</a:t>
            </a:r>
            <a:r>
              <a:rPr lang="nl-BE" dirty="0"/>
              <a:t>()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>
                <a:solidFill>
                  <a:srgbClr val="FF0000"/>
                </a:solidFill>
              </a:rPr>
              <a:t>show </a:t>
            </a:r>
            <a:r>
              <a:rPr lang="nl-BE" dirty="0" err="1">
                <a:solidFill>
                  <a:srgbClr val="FF0000"/>
                </a:solidFill>
              </a:rPr>
              <a:t>the</a:t>
            </a:r>
            <a:r>
              <a:rPr lang="nl-BE" dirty="0">
                <a:solidFill>
                  <a:srgbClr val="FF0000"/>
                </a:solidFill>
              </a:rPr>
              <a:t> pairs </a:t>
            </a:r>
            <a:r>
              <a:rPr lang="nl-BE" dirty="0" err="1">
                <a:solidFill>
                  <a:srgbClr val="FF0000"/>
                </a:solidFill>
              </a:rPr>
              <a:t>sorted</a:t>
            </a:r>
            <a:endParaRPr lang="nl-BE" dirty="0">
              <a:solidFill>
                <a:srgbClr val="FF0000"/>
              </a:solidFill>
            </a:endParaRP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B6A896-0A2C-4395-8FA0-EF395248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52148BC-8E93-44C9-BC87-200B93F44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E66EBD7-2626-4123-828B-592E65D2B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336" y="3757359"/>
            <a:ext cx="492517" cy="28847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E859356A-531C-4551-8FCB-348DC6701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031" y="3135532"/>
            <a:ext cx="461195" cy="28367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0475302D-2593-453B-9199-3A164A85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2947730"/>
            <a:ext cx="6250429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006F707-BA2E-4646-AC25-28E480049900}"/>
              </a:ext>
            </a:extLst>
          </p:cNvPr>
          <p:cNvCxnSpPr/>
          <p:nvPr/>
        </p:nvCxnSpPr>
        <p:spPr>
          <a:xfrm>
            <a:off x="7479792" y="6356350"/>
            <a:ext cx="1307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E88CC08E-4E4A-4638-8A32-F6D65AC9C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8221" y="6032500"/>
            <a:ext cx="7237879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character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Connector: Curved 11">
            <a:extLst>
              <a:ext uri="{FF2B5EF4-FFF2-40B4-BE49-F238E27FC236}">
                <a16:creationId xmlns:a16="http://schemas.microsoft.com/office/drawing/2014/main" id="{5510A6B7-981A-4257-97CE-72570DDC1D65}"/>
              </a:ext>
            </a:extLst>
          </p:cNvPr>
          <p:cNvCxnSpPr/>
          <p:nvPr/>
        </p:nvCxnSpPr>
        <p:spPr>
          <a:xfrm rot="5400000">
            <a:off x="3396773" y="3768949"/>
            <a:ext cx="1248527" cy="102186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3">
            <a:extLst>
              <a:ext uri="{FF2B5EF4-FFF2-40B4-BE49-F238E27FC236}">
                <a16:creationId xmlns:a16="http://schemas.microsoft.com/office/drawing/2014/main" id="{6CEEBAFB-1B7B-4C96-B4B6-015D5133D0A1}"/>
              </a:ext>
            </a:extLst>
          </p:cNvPr>
          <p:cNvCxnSpPr/>
          <p:nvPr/>
        </p:nvCxnSpPr>
        <p:spPr>
          <a:xfrm flipV="1">
            <a:off x="6309360" y="4858977"/>
            <a:ext cx="1542678" cy="12326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0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02"/>
    </mc:Choice>
    <mc:Fallback xmlns="">
      <p:transition spd="slow" advTm="39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51" x="1441450" y="6629400"/>
          <p14:tracePt t="8257" x="1460500" y="6578600"/>
          <p14:tracePt t="8264" x="1485900" y="6540500"/>
          <p14:tracePt t="8279" x="1524000" y="6515100"/>
          <p14:tracePt t="8295" x="1733550" y="6438900"/>
          <p14:tracePt t="8312" x="2000250" y="6343650"/>
          <p14:tracePt t="8328" x="2343150" y="6254750"/>
          <p14:tracePt t="8344" x="2755900" y="6134100"/>
          <p14:tracePt t="8361" x="3117850" y="6026150"/>
          <p14:tracePt t="8378" x="3162300" y="6007100"/>
          <p14:tracePt t="8411" x="3175000" y="6000750"/>
          <p14:tracePt t="8428" x="3244850" y="5956300"/>
          <p14:tracePt t="8444" x="3365500" y="5880100"/>
          <p14:tracePt t="8461" x="3454400" y="5835650"/>
          <p14:tracePt t="8478" x="3498850" y="5803900"/>
          <p14:tracePt t="8496" x="3676650" y="5676900"/>
          <p14:tracePt t="8511" x="3733800" y="5632450"/>
          <p14:tracePt t="8528" x="3841750" y="5454650"/>
          <p14:tracePt t="8544" x="3841750" y="5397500"/>
          <p14:tracePt t="8561" x="3784600" y="5302250"/>
          <p14:tracePt t="8578" x="3562350" y="4991100"/>
          <p14:tracePt t="8594" x="3327400" y="4660900"/>
          <p14:tracePt t="8611" x="3302000" y="4540250"/>
          <p14:tracePt t="8628" x="3314700" y="4470400"/>
          <p14:tracePt t="8645" x="3327400" y="4406900"/>
          <p14:tracePt t="8661" x="3327400" y="4387850"/>
          <p14:tracePt t="8678" x="3327400" y="4375150"/>
          <p14:tracePt t="8694" x="3333750" y="4368800"/>
          <p14:tracePt t="8809" x="3327400" y="4368800"/>
          <p14:tracePt t="8816" x="3314700" y="4368800"/>
          <p14:tracePt t="8828" x="3282950" y="4381500"/>
          <p14:tracePt t="8844" x="3181350" y="4413250"/>
          <p14:tracePt t="8861" x="3054350" y="4413250"/>
          <p14:tracePt t="8877" x="2997200" y="4413250"/>
          <p14:tracePt t="8881" x="2990850" y="4413250"/>
          <p14:tracePt t="8896" x="2978150" y="4413250"/>
          <p14:tracePt t="8912" x="2959100" y="4406900"/>
          <p14:tracePt t="8927" x="2927350" y="4394200"/>
          <p14:tracePt t="8944" x="2863850" y="4375150"/>
          <p14:tracePt t="8961" x="2736850" y="4362450"/>
          <p14:tracePt t="8978" x="2578100" y="4343400"/>
          <p14:tracePt t="8994" x="2520950" y="4337050"/>
          <p14:tracePt t="9011" x="2508250" y="4330700"/>
          <p14:tracePt t="9058" x="2508250" y="4324350"/>
          <p14:tracePt t="9160" x="2508250" y="4318000"/>
          <p14:tracePt t="9186" x="2508250" y="4305300"/>
          <p14:tracePt t="9289" x="2508250" y="4298950"/>
          <p14:tracePt t="9361" x="2508250" y="4305300"/>
          <p14:tracePt t="9370" x="2508250" y="4318000"/>
          <p14:tracePt t="9386" x="2508250" y="4330700"/>
          <p14:tracePt t="9393" x="2508250" y="4337050"/>
          <p14:tracePt t="9410" x="2508250" y="4343400"/>
          <p14:tracePt t="9496" x="2514600" y="4343400"/>
          <p14:tracePt t="9528" x="2527300" y="4343400"/>
          <p14:tracePt t="9544" x="2533650" y="4337050"/>
          <p14:tracePt t="9592" x="2540000" y="4337050"/>
          <p14:tracePt t="9610" x="2546350" y="4330700"/>
          <p14:tracePt t="9627" x="2565400" y="4324350"/>
          <p14:tracePt t="9643" x="2565400" y="4318000"/>
          <p14:tracePt t="9660" x="2571750" y="4318000"/>
          <p14:tracePt t="9677" x="2578100" y="4311650"/>
          <p14:tracePt t="9693" x="2590800" y="4305300"/>
          <p14:tracePt t="9817" x="2590800" y="4311650"/>
          <p14:tracePt t="9825" x="2590800" y="4318000"/>
          <p14:tracePt t="9831" x="2590800" y="4324350"/>
          <p14:tracePt t="9843" x="2590800" y="4337050"/>
          <p14:tracePt t="9860" x="2590800" y="4362450"/>
          <p14:tracePt t="9877" x="2597150" y="4387850"/>
          <p14:tracePt t="9893" x="2609850" y="4425950"/>
          <p14:tracePt t="9911" x="2616200" y="4483100"/>
          <p14:tracePt t="9927" x="2616200" y="4502150"/>
          <p14:tracePt t="9943" x="2616200" y="4533900"/>
          <p14:tracePt t="9960" x="2616200" y="4565650"/>
          <p14:tracePt t="9977" x="2616200" y="4603750"/>
          <p14:tracePt t="9993" x="2616200" y="4648200"/>
          <p14:tracePt t="10010" x="2622550" y="4711700"/>
          <p14:tracePt t="10027" x="2622550" y="4781550"/>
          <p14:tracePt t="10043" x="2622550" y="4857750"/>
          <p14:tracePt t="10060" x="2622550" y="4908550"/>
          <p14:tracePt t="10077" x="2622550" y="4953000"/>
          <p14:tracePt t="10093" x="2635250" y="4997450"/>
          <p14:tracePt t="10111" x="2641600" y="5029200"/>
          <p14:tracePt t="10127" x="2660650" y="5080000"/>
          <p14:tracePt t="10143" x="2660650" y="5124450"/>
          <p14:tracePt t="10160" x="2667000" y="5187950"/>
          <p14:tracePt t="10177" x="2667000" y="5245100"/>
          <p14:tracePt t="10193" x="2667000" y="5327650"/>
          <p14:tracePt t="10210" x="2667000" y="5372100"/>
          <p14:tracePt t="10227" x="2667000" y="5403850"/>
          <p14:tracePt t="10243" x="2667000" y="5429250"/>
          <p14:tracePt t="10260" x="2673350" y="5467350"/>
          <p14:tracePt t="10276" x="2686050" y="5505450"/>
          <p14:tracePt t="10293" x="2686050" y="5556250"/>
          <p14:tracePt t="10310" x="2686050" y="5626100"/>
          <p14:tracePt t="10328" x="2686050" y="5734050"/>
          <p14:tracePt t="10344" x="2686050" y="5822950"/>
          <p14:tracePt t="10360" x="2686050" y="5918200"/>
          <p14:tracePt t="10376" x="2679700" y="5988050"/>
          <p14:tracePt t="10393" x="2660650" y="6051550"/>
          <p14:tracePt t="10410" x="2660650" y="6108700"/>
          <p14:tracePt t="10426" x="2654300" y="6146800"/>
          <p14:tracePt t="10443" x="2654300" y="6159500"/>
          <p14:tracePt t="10460" x="2654300" y="6172200"/>
          <p14:tracePt t="10495" x="2654300" y="6178550"/>
          <p14:tracePt t="10510" x="2654300" y="6191250"/>
          <p14:tracePt t="10527" x="2660650" y="6248400"/>
          <p14:tracePt t="10543" x="2660650" y="6299200"/>
          <p14:tracePt t="10560" x="2660650" y="6343650"/>
          <p14:tracePt t="10577" x="2660650" y="6388100"/>
          <p14:tracePt t="10593" x="2660650" y="6426200"/>
          <p14:tracePt t="10610" x="2660650" y="6451600"/>
          <p14:tracePt t="10627" x="2660650" y="6470650"/>
          <p14:tracePt t="10643" x="2660650" y="6502400"/>
          <p14:tracePt t="10660" x="2660650" y="6534150"/>
          <p14:tracePt t="10677" x="2660650" y="6553200"/>
          <p14:tracePt t="10693" x="2660650" y="6584950"/>
          <p14:tracePt t="10710" x="2641600" y="6661150"/>
          <p14:tracePt t="10727" x="2616200" y="6743700"/>
          <p14:tracePt t="10743" x="2609850" y="6762750"/>
          <p14:tracePt t="10896" x="2609850" y="6756400"/>
          <p14:tracePt t="10906" x="2609850" y="6750050"/>
          <p14:tracePt t="10913" x="2609850" y="6737350"/>
          <p14:tracePt t="10928" x="2603500" y="6705600"/>
          <p14:tracePt t="10944" x="2597150" y="6673850"/>
          <p14:tracePt t="10960" x="2597150" y="6642100"/>
          <p14:tracePt t="10976" x="2597150" y="6616700"/>
          <p14:tracePt t="10993" x="2597150" y="6591300"/>
          <p14:tracePt t="11010" x="2597150" y="6572250"/>
          <p14:tracePt t="11026" x="2597150" y="6546850"/>
          <p14:tracePt t="11043" x="2597150" y="6521450"/>
          <p14:tracePt t="11060" x="2597150" y="6483350"/>
          <p14:tracePt t="11076" x="2597150" y="6451600"/>
          <p14:tracePt t="11093" x="2597150" y="6400800"/>
          <p14:tracePt t="11110" x="2590800" y="6337300"/>
          <p14:tracePt t="11112" x="2590800" y="6318250"/>
          <p14:tracePt t="11127" x="2590800" y="6273800"/>
          <p14:tracePt t="11144" x="2590800" y="6223000"/>
          <p14:tracePt t="11160" x="2590800" y="6172200"/>
          <p14:tracePt t="11177" x="2590800" y="6102350"/>
          <p14:tracePt t="11184" x="2590800" y="6051550"/>
          <p14:tracePt t="11194" x="2590800" y="5994400"/>
          <p14:tracePt t="11210" x="2565400" y="5873750"/>
          <p14:tracePt t="11226" x="2540000" y="5734050"/>
          <p14:tracePt t="11243" x="2508250" y="5645150"/>
          <p14:tracePt t="11259" x="2489200" y="5505450"/>
          <p14:tracePt t="11276" x="2476500" y="5346700"/>
          <p14:tracePt t="11293" x="2476500" y="5213350"/>
          <p14:tracePt t="11309" x="2476500" y="5067300"/>
          <p14:tracePt t="11328" x="2470150" y="4857750"/>
          <p14:tracePt t="11343" x="2470150" y="4762500"/>
          <p14:tracePt t="11359" x="2470150" y="4667250"/>
          <p14:tracePt t="11376" x="2470150" y="4578350"/>
          <p14:tracePt t="11393" x="2470150" y="4514850"/>
          <p14:tracePt t="11409" x="2470150" y="4438650"/>
          <p14:tracePt t="11426" x="2470150" y="4387850"/>
          <p14:tracePt t="11443" x="2476500" y="4330700"/>
          <p14:tracePt t="11459" x="2482850" y="4305300"/>
          <p14:tracePt t="11476" x="2495550" y="4267200"/>
          <p14:tracePt t="11492" x="2495550" y="4260850"/>
          <p14:tracePt t="11509" x="2501900" y="4248150"/>
          <p14:tracePt t="11528" x="2501900" y="4241800"/>
          <p14:tracePt t="11543" x="2508250" y="4235450"/>
          <p14:tracePt t="11777" x="2514600" y="4235450"/>
          <p14:tracePt t="11783" x="2520950" y="4241800"/>
          <p14:tracePt t="11792" x="2533650" y="4254500"/>
          <p14:tracePt t="11809" x="2571750" y="4298950"/>
          <p14:tracePt t="11826" x="2603500" y="4337050"/>
          <p14:tracePt t="11842" x="2654300" y="4375150"/>
          <p14:tracePt t="11859" x="2686050" y="4387850"/>
          <p14:tracePt t="11876" x="2705100" y="4400550"/>
          <p14:tracePt t="11893" x="2717800" y="4400550"/>
          <p14:tracePt t="11961" x="2724150" y="4400550"/>
          <p14:tracePt t="11967" x="2736850" y="4400550"/>
          <p14:tracePt t="12048" x="2743200" y="4400550"/>
          <p14:tracePt t="12096" x="2749550" y="4400550"/>
          <p14:tracePt t="12111" x="2768600" y="4400550"/>
          <p14:tracePt t="12129" x="2781300" y="4406900"/>
          <p14:tracePt t="12143" x="2800350" y="4413250"/>
          <p14:tracePt t="12159" x="2806700" y="4413250"/>
          <p14:tracePt t="12176" x="2825750" y="4413250"/>
          <p14:tracePt t="12192" x="2832100" y="4413250"/>
          <p14:tracePt t="12209" x="2838450" y="4413250"/>
          <p14:tracePt t="12226" x="2857500" y="4413250"/>
          <p14:tracePt t="12244" x="2908300" y="4413250"/>
          <p14:tracePt t="12259" x="2946400" y="4413250"/>
          <p14:tracePt t="12276" x="2990850" y="4419600"/>
          <p14:tracePt t="12293" x="3022600" y="4425950"/>
          <p14:tracePt t="12309" x="3028950" y="4425950"/>
          <p14:tracePt t="12325" x="3035300" y="4425950"/>
          <p14:tracePt t="12384" x="3028950" y="4425950"/>
          <p14:tracePt t="12401" x="3016250" y="4425950"/>
          <p14:tracePt t="12408" x="3009900" y="4425950"/>
          <p14:tracePt t="12425" x="2997200" y="4425950"/>
          <p14:tracePt t="12442" x="2990850" y="4432300"/>
          <p14:tracePt t="12459" x="2965450" y="4445000"/>
          <p14:tracePt t="12475" x="2952750" y="4445000"/>
          <p14:tracePt t="12493" x="2921000" y="4470400"/>
          <p14:tracePt t="12509" x="2889250" y="4502150"/>
          <p14:tracePt t="12525" x="2832100" y="4565650"/>
          <p14:tracePt t="12543" x="2781300" y="4629150"/>
          <p14:tracePt t="12559" x="2781300" y="4635500"/>
          <p14:tracePt t="12576" x="2781300" y="4641850"/>
          <p14:tracePt t="12592" x="2800350" y="4641850"/>
          <p14:tracePt t="12609" x="2813050" y="4641850"/>
          <p14:tracePt t="12625" x="2819400" y="4641850"/>
          <p14:tracePt t="12696" x="2819400" y="4648200"/>
          <p14:tracePt t="12704" x="2819400" y="4660900"/>
          <p14:tracePt t="12711" x="2806700" y="4686300"/>
          <p14:tracePt t="12725" x="2806700" y="4705350"/>
          <p14:tracePt t="12743" x="2800350" y="4749800"/>
          <p14:tracePt t="12759" x="2794000" y="4768850"/>
          <p14:tracePt t="12864" x="2794000" y="4775200"/>
          <p14:tracePt t="12873" x="2787650" y="4781550"/>
          <p14:tracePt t="12879" x="2787650" y="4787900"/>
          <p14:tracePt t="12896" x="2774950" y="4800600"/>
          <p14:tracePt t="12909" x="2774950" y="4813300"/>
          <p14:tracePt t="12925" x="2762250" y="4826000"/>
          <p14:tracePt t="12928" x="2755900" y="4845050"/>
          <p14:tracePt t="12942" x="2749550" y="4845050"/>
          <p14:tracePt t="13288" x="2743200" y="4845050"/>
          <p14:tracePt t="13296" x="2717800" y="4806950"/>
          <p14:tracePt t="13304" x="2679700" y="4768850"/>
          <p14:tracePt t="13311" x="2635250" y="4730750"/>
          <p14:tracePt t="13325" x="2597150" y="4692650"/>
          <p14:tracePt t="13342" x="2527300" y="4603750"/>
          <p14:tracePt t="13359" x="2489200" y="4432300"/>
          <p14:tracePt t="13375" x="2457450" y="4330700"/>
          <p14:tracePt t="13392" x="2413000" y="4229100"/>
          <p14:tracePt t="13409" x="2362200" y="4140200"/>
          <p14:tracePt t="13425" x="2305050" y="4057650"/>
          <p14:tracePt t="13442" x="2241550" y="4000500"/>
          <p14:tracePt t="13458" x="2171700" y="3943350"/>
          <p14:tracePt t="13475" x="2133600" y="3898900"/>
          <p14:tracePt t="13492" x="2120900" y="3879850"/>
          <p14:tracePt t="13509" x="2108200" y="3854450"/>
          <p14:tracePt t="13511" x="2101850" y="3848100"/>
          <p14:tracePt t="13525" x="2089150" y="3841750"/>
          <p14:tracePt t="13544" x="2076450" y="3835400"/>
          <p14:tracePt t="13657" x="2070100" y="3829050"/>
          <p14:tracePt t="14009" x="2076450" y="3829050"/>
          <p14:tracePt t="14017" x="2089150" y="3829050"/>
          <p14:tracePt t="14027" x="2114550" y="3829050"/>
          <p14:tracePt t="14042" x="2171700" y="3835400"/>
          <p14:tracePt t="14059" x="2292350" y="3848100"/>
          <p14:tracePt t="14075" x="2438400" y="3860800"/>
          <p14:tracePt t="14092" x="2571750" y="3860800"/>
          <p14:tracePt t="14108" x="2667000" y="3867150"/>
          <p14:tracePt t="14125" x="2736850" y="3873500"/>
          <p14:tracePt t="14142" x="2749550" y="3873500"/>
          <p14:tracePt t="14281" x="2755900" y="3873500"/>
          <p14:tracePt t="14873" x="2762250" y="3873500"/>
          <p14:tracePt t="14890" x="2774950" y="3867150"/>
          <p14:tracePt t="14897" x="2794000" y="3841750"/>
          <p14:tracePt t="14908" x="2819400" y="3822700"/>
          <p14:tracePt t="14925" x="2914650" y="3740150"/>
          <p14:tracePt t="14941" x="3016250" y="3663950"/>
          <p14:tracePt t="14960" x="3187700" y="3536950"/>
          <p14:tracePt t="14976" x="3327400" y="3460750"/>
          <p14:tracePt t="14991" x="3473450" y="3378200"/>
          <p14:tracePt t="15008" x="3587750" y="3308350"/>
          <p14:tracePt t="15025" x="3708400" y="3238500"/>
          <p14:tracePt t="15041" x="3810000" y="3155950"/>
          <p14:tracePt t="15058" x="3867150" y="3117850"/>
          <p14:tracePt t="15075" x="3898900" y="3098800"/>
          <p14:tracePt t="15091" x="3898900" y="3092450"/>
          <p14:tracePt t="15170" x="3911600" y="3086100"/>
          <p14:tracePt t="15180" x="3917950" y="3079750"/>
          <p14:tracePt t="15194" x="3937000" y="3073400"/>
          <p14:tracePt t="15208" x="4000500" y="3060700"/>
          <p14:tracePt t="15225" x="4133850" y="3028950"/>
          <p14:tracePt t="15241" x="4279900" y="2978150"/>
          <p14:tracePt t="15258" x="4368800" y="2946400"/>
          <p14:tracePt t="15274" x="4400550" y="2933700"/>
          <p14:tracePt t="15291" x="4406900" y="2933700"/>
          <p14:tracePt t="15324" x="4413250" y="2927350"/>
          <p14:tracePt t="15341" x="4413250" y="2921000"/>
          <p14:tracePt t="15359" x="4432300" y="2882900"/>
          <p14:tracePt t="15375" x="4464050" y="2825750"/>
          <p14:tracePt t="15391" x="4470400" y="2806700"/>
          <p14:tracePt t="15407" x="4483100" y="2749550"/>
          <p14:tracePt t="15424" x="4489450" y="2705100"/>
          <p14:tracePt t="15441" x="4489450" y="2673350"/>
          <p14:tracePt t="15458" x="4489450" y="2641600"/>
          <p14:tracePt t="15474" x="4464050" y="2616200"/>
          <p14:tracePt t="15491" x="4425950" y="2597150"/>
          <p14:tracePt t="15507" x="4394200" y="2597150"/>
          <p14:tracePt t="15524" x="4387850" y="2597150"/>
          <p14:tracePt t="15541" x="4381500" y="2597150"/>
          <p14:tracePt t="15557" x="4375150" y="2597150"/>
          <p14:tracePt t="15575" x="4330700" y="2597150"/>
          <p14:tracePt t="15593" x="4267200" y="2635250"/>
          <p14:tracePt t="15607" x="4203700" y="2736850"/>
          <p14:tracePt t="15624" x="4165600" y="2819400"/>
          <p14:tracePt t="15641" x="4165600" y="2870200"/>
          <p14:tracePt t="15657" x="4165600" y="2882900"/>
          <p14:tracePt t="15674" x="4171950" y="2895600"/>
          <p14:tracePt t="15691" x="4222750" y="2895600"/>
          <p14:tracePt t="15707" x="4343400" y="2876550"/>
          <p14:tracePt t="15724" x="4514850" y="2806700"/>
          <p14:tracePt t="15741" x="4737100" y="2705100"/>
          <p14:tracePt t="15757" x="4889500" y="2641600"/>
          <p14:tracePt t="15775" x="4997450" y="2552700"/>
          <p14:tracePt t="15791" x="5022850" y="2514600"/>
          <p14:tracePt t="15807" x="5022850" y="2508250"/>
          <p14:tracePt t="15824" x="5022850" y="2495550"/>
          <p14:tracePt t="15840" x="5010150" y="2495550"/>
          <p14:tracePt t="15857" x="4984750" y="2489200"/>
          <p14:tracePt t="15874" x="4940300" y="2489200"/>
          <p14:tracePt t="15891" x="4838700" y="2489200"/>
          <p14:tracePt t="15907" x="4718050" y="2489200"/>
          <p14:tracePt t="15924" x="4597400" y="2489200"/>
          <p14:tracePt t="15940" x="4527550" y="2489200"/>
          <p14:tracePt t="15957" x="4476750" y="2489200"/>
          <p14:tracePt t="15975" x="4413250" y="2476500"/>
          <p14:tracePt t="15991" x="4375150" y="2470150"/>
          <p14:tracePt t="16007" x="4292600" y="2451100"/>
          <p14:tracePt t="16024" x="4159250" y="2438400"/>
          <p14:tracePt t="16040" x="3930650" y="2444750"/>
          <p14:tracePt t="16057" x="3790950" y="2501900"/>
          <p14:tracePt t="16073" x="3784600" y="2501900"/>
          <p14:tracePt t="22594" x="3822700" y="2489200"/>
          <p14:tracePt t="22600" x="3905250" y="2438400"/>
          <p14:tracePt t="22608" x="4013200" y="2349500"/>
          <p14:tracePt t="22621" x="4216400" y="2235200"/>
          <p14:tracePt t="22638" x="4540250" y="2101850"/>
          <p14:tracePt t="22656" x="4679950" y="2051050"/>
          <p14:tracePt t="22672" x="4730750" y="2038350"/>
          <p14:tracePt t="22688" x="4876800" y="1981200"/>
          <p14:tracePt t="22705" x="5327650" y="1797050"/>
          <p14:tracePt t="22721" x="5962650" y="1612900"/>
          <p14:tracePt t="22738" x="6553200" y="1403350"/>
          <p14:tracePt t="22755" x="6838950" y="1289050"/>
          <p14:tracePt t="22771" x="6959600" y="1238250"/>
          <p14:tracePt t="22788" x="6972300" y="1231900"/>
          <p14:tracePt t="22851" x="6965950" y="1238250"/>
          <p14:tracePt t="22857" x="6965950" y="1257300"/>
          <p14:tracePt t="22871" x="6959600" y="1301750"/>
          <p14:tracePt t="22888" x="6902450" y="1447800"/>
          <p14:tracePt t="22905" x="6858000" y="1581150"/>
          <p14:tracePt t="22921" x="6794500" y="1727200"/>
          <p14:tracePt t="22938" x="6750050" y="1847850"/>
          <p14:tracePt t="22955" x="6705600" y="1943100"/>
          <p14:tracePt t="22971" x="6680200" y="2000250"/>
          <p14:tracePt t="22988" x="6648450" y="2051050"/>
          <p14:tracePt t="23004" x="6610350" y="2108200"/>
          <p14:tracePt t="23021" x="6572250" y="2178050"/>
          <p14:tracePt t="23037" x="6502400" y="2254250"/>
          <p14:tracePt t="23055" x="6432550" y="2355850"/>
          <p14:tracePt t="23071" x="6388100" y="2400300"/>
          <p14:tracePt t="23087" x="6369050" y="2425700"/>
          <p14:tracePt t="23104" x="6343650" y="2470150"/>
          <p14:tracePt t="23121" x="6292850" y="2533650"/>
          <p14:tracePt t="23137" x="6229350" y="2590800"/>
          <p14:tracePt t="23154" x="6153150" y="2673350"/>
          <p14:tracePt t="23171" x="6057900" y="2768600"/>
          <p14:tracePt t="23187" x="5930900" y="2889250"/>
          <p14:tracePt t="23204" x="5810250" y="2990850"/>
          <p14:tracePt t="23220" x="5702300" y="3079750"/>
          <p14:tracePt t="23237" x="5575300" y="3187700"/>
          <p14:tracePt t="23255" x="5397500" y="3327400"/>
          <p14:tracePt t="23271" x="5334000" y="3365500"/>
          <p14:tracePt t="23287" x="5118100" y="3530600"/>
          <p14:tracePt t="23304" x="4991100" y="3613150"/>
          <p14:tracePt t="23320" x="4857750" y="3702050"/>
          <p14:tracePt t="23337" x="4737100" y="3778250"/>
          <p14:tracePt t="23354" x="4597400" y="3841750"/>
          <p14:tracePt t="23370" x="4451350" y="3905250"/>
          <p14:tracePt t="23387" x="4286250" y="3968750"/>
          <p14:tracePt t="23404" x="4133850" y="4038600"/>
          <p14:tracePt t="23420" x="4006850" y="4089400"/>
          <p14:tracePt t="23437" x="3911600" y="4140200"/>
          <p14:tracePt t="23455" x="3740150" y="4229100"/>
          <p14:tracePt t="23471" x="3613150" y="4273550"/>
          <p14:tracePt t="23487" x="3498850" y="4330700"/>
          <p14:tracePt t="23504" x="3403600" y="4368800"/>
          <p14:tracePt t="23520" x="3327400" y="4406900"/>
          <p14:tracePt t="23537" x="3225800" y="4438650"/>
          <p14:tracePt t="23554" x="3155950" y="4464050"/>
          <p14:tracePt t="23570" x="3098800" y="4470400"/>
          <p14:tracePt t="23587" x="3048000" y="4470400"/>
          <p14:tracePt t="23604" x="3009900" y="4470400"/>
          <p14:tracePt t="23620" x="2990850" y="4470400"/>
          <p14:tracePt t="23719" x="2984500" y="4457700"/>
          <p14:tracePt t="23729" x="2984500" y="4438650"/>
          <p14:tracePt t="23737" x="2971800" y="4432300"/>
          <p14:tracePt t="23754" x="2971800" y="4425950"/>
          <p14:tracePt t="23787" x="2965450" y="4419600"/>
          <p14:tracePt t="23807" x="2959100" y="4419600"/>
          <p14:tracePt t="23823" x="2940050" y="4419600"/>
          <p14:tracePt t="23837" x="2921000" y="4419600"/>
          <p14:tracePt t="23854" x="2857500" y="4406900"/>
          <p14:tracePt t="23871" x="2774950" y="4387850"/>
          <p14:tracePt t="23887" x="2743200" y="4381500"/>
          <p14:tracePt t="23904" x="2730500" y="4375150"/>
          <p14:tracePt t="23960" x="2724150" y="4368800"/>
          <p14:tracePt t="23968" x="2711450" y="4368800"/>
          <p14:tracePt t="23976" x="2698750" y="4362450"/>
          <p14:tracePt t="23987" x="2686050" y="4362450"/>
          <p14:tracePt t="24003" x="2679700" y="4362450"/>
          <p14:tracePt t="24020" x="2673350" y="4362450"/>
          <p14:tracePt t="24054" x="2660650" y="4343400"/>
          <p14:tracePt t="24071" x="2597150" y="4311650"/>
          <p14:tracePt t="24087" x="2540000" y="4298950"/>
          <p14:tracePt t="24104" x="2501900" y="4292600"/>
          <p14:tracePt t="24120" x="2489200" y="4292600"/>
          <p14:tracePt t="24344" x="2476500" y="4279900"/>
          <p14:tracePt t="24354" x="2463800" y="4260850"/>
          <p14:tracePt t="24370" x="2451100" y="4222750"/>
          <p14:tracePt t="24387" x="2451100" y="4197350"/>
          <p14:tracePt t="24403" x="2438400" y="4140200"/>
          <p14:tracePt t="24420" x="2432050" y="4089400"/>
          <p14:tracePt t="24437" x="2419350" y="4038600"/>
          <p14:tracePt t="24453" x="2413000" y="4013200"/>
          <p14:tracePt t="24471" x="2413000" y="3994150"/>
          <p14:tracePt t="24487" x="2413000" y="3981450"/>
          <p14:tracePt t="24503" x="2413000" y="3968750"/>
          <p14:tracePt t="24520" x="2425700" y="3962400"/>
          <p14:tracePt t="24537" x="2444750" y="3949700"/>
          <p14:tracePt t="24553" x="2495550" y="3930650"/>
          <p14:tracePt t="24570" x="2565400" y="3917950"/>
          <p14:tracePt t="24587" x="2679700" y="3886200"/>
          <p14:tracePt t="24603" x="2774950" y="3867150"/>
          <p14:tracePt t="24620" x="2825750" y="3860800"/>
          <p14:tracePt t="24637" x="2838450" y="3860800"/>
          <p14:tracePt t="24688" x="2851150" y="3860800"/>
          <p14:tracePt t="24696" x="2863850" y="3860800"/>
          <p14:tracePt t="24704" x="2882900" y="3860800"/>
          <p14:tracePt t="24720" x="2908300" y="3860800"/>
          <p14:tracePt t="24737" x="2933700" y="3854450"/>
          <p14:tracePt t="24753" x="2946400" y="3841750"/>
          <p14:tracePt t="24770" x="2959100" y="3835400"/>
          <p14:tracePt t="25106" x="2984500" y="3835400"/>
          <p14:tracePt t="25113" x="3054350" y="3835400"/>
          <p14:tracePt t="25122" x="3136900" y="3835400"/>
          <p14:tracePt t="25137" x="3321050" y="3835400"/>
          <p14:tracePt t="25153" x="3562350" y="3835400"/>
          <p14:tracePt t="25170" x="3746500" y="3835400"/>
          <p14:tracePt t="25187" x="3917950" y="3835400"/>
          <p14:tracePt t="25203" x="4051300" y="3835400"/>
          <p14:tracePt t="25220" x="4146550" y="3835400"/>
          <p14:tracePt t="25237" x="4241800" y="3829050"/>
          <p14:tracePt t="25253" x="4260850" y="3829050"/>
          <p14:tracePt t="25288" x="4267200" y="3829050"/>
          <p14:tracePt t="25545" x="4273550" y="3829050"/>
          <p14:tracePt t="25561" x="4267200" y="3835400"/>
          <p14:tracePt t="25569" x="4248150" y="3841750"/>
          <p14:tracePt t="25576" x="4222750" y="3841750"/>
          <p14:tracePt t="25587" x="4178300" y="3848100"/>
          <p14:tracePt t="25603" x="4076700" y="3867150"/>
          <p14:tracePt t="25620" x="3949700" y="3879850"/>
          <p14:tracePt t="25637" x="3797300" y="3886200"/>
          <p14:tracePt t="25653" x="3587750" y="3886200"/>
          <p14:tracePt t="25669" x="3365500" y="3886200"/>
          <p14:tracePt t="25687" x="2965450" y="3886200"/>
          <p14:tracePt t="25703" x="2838450" y="3886200"/>
          <p14:tracePt t="25719" x="2806700" y="3886200"/>
          <p14:tracePt t="25953" x="2794000" y="3886200"/>
          <p14:tracePt t="25961" x="2755900" y="3886200"/>
          <p14:tracePt t="25970" x="2692400" y="3873500"/>
          <p14:tracePt t="25986" x="2559050" y="3841750"/>
          <p14:tracePt t="26003" x="2393950" y="3803650"/>
          <p14:tracePt t="26019" x="2222500" y="3790950"/>
          <p14:tracePt t="26036" x="2076450" y="3759200"/>
          <p14:tracePt t="26053" x="1949450" y="3752850"/>
          <p14:tracePt t="26070" x="1822450" y="3727450"/>
          <p14:tracePt t="26073" x="1765300" y="3721100"/>
          <p14:tracePt t="26087" x="1676400" y="3714750"/>
          <p14:tracePt t="26103" x="1644650" y="3702050"/>
          <p14:tracePt t="26119" x="1619250" y="3702050"/>
          <p14:tracePt t="26136" x="1612900" y="3702050"/>
          <p14:tracePt t="26353" x="1606550" y="3702050"/>
          <p14:tracePt t="26361" x="1593850" y="3702050"/>
          <p14:tracePt t="26371" x="1581150" y="3702050"/>
          <p14:tracePt t="26386" x="1555750" y="3714750"/>
          <p14:tracePt t="26404" x="1536700" y="3727450"/>
          <p14:tracePt t="26420" x="1536700" y="3740150"/>
          <p14:tracePt t="26436" x="1530350" y="3746500"/>
          <p14:tracePt t="26483" x="1530350" y="3759200"/>
          <p14:tracePt t="26489" x="1530350" y="3765550"/>
          <p14:tracePt t="26503" x="1530350" y="3784600"/>
          <p14:tracePt t="26520" x="1530350" y="3803650"/>
          <p14:tracePt t="26536" x="1524000" y="3835400"/>
          <p14:tracePt t="26553" x="1524000" y="3848100"/>
          <p14:tracePt t="26617" x="1524000" y="3860800"/>
          <p14:tracePt t="26624" x="1524000" y="3867150"/>
          <p14:tracePt t="26637" x="1524000" y="3873500"/>
          <p14:tracePt t="26653" x="1524000" y="3898900"/>
          <p14:tracePt t="26670" x="1524000" y="3924300"/>
          <p14:tracePt t="26687" x="1524000" y="3949700"/>
          <p14:tracePt t="26703" x="1524000" y="3956050"/>
          <p14:tracePt t="26746" x="1524000" y="3962400"/>
          <p14:tracePt t="26768" x="1524000" y="3968750"/>
          <p14:tracePt t="26963" x="1524000" y="3975100"/>
          <p14:tracePt t="27075" x="1555750" y="3981450"/>
          <p14:tracePt t="27081" x="1612900" y="3981450"/>
          <p14:tracePt t="27090" x="1708150" y="3981450"/>
          <p14:tracePt t="27104" x="1962150" y="3981450"/>
          <p14:tracePt t="27120" x="2482850" y="3981450"/>
          <p14:tracePt t="27136" x="2978150" y="3981450"/>
          <p14:tracePt t="27153" x="3397250" y="3981450"/>
          <p14:tracePt t="27169" x="3638550" y="3981450"/>
          <p14:tracePt t="27186" x="3746500" y="3981450"/>
          <p14:tracePt t="27224" x="3752850" y="3981450"/>
          <p14:tracePt t="27257" x="3752850" y="3994150"/>
          <p14:tracePt t="27266" x="3746500" y="3994150"/>
          <p14:tracePt t="27273" x="3727450" y="4000500"/>
          <p14:tracePt t="27287" x="3657600" y="4000500"/>
          <p14:tracePt t="27304" x="3340100" y="4044950"/>
          <p14:tracePt t="27319" x="3213100" y="4051300"/>
          <p14:tracePt t="27335" x="2965450" y="4095750"/>
          <p14:tracePt t="27352" x="2921000" y="4114800"/>
          <p14:tracePt t="27368" x="2914650" y="4114800"/>
          <p14:tracePt t="27402" x="2946400" y="4114800"/>
          <p14:tracePt t="27418" x="3079750" y="4114800"/>
          <p14:tracePt t="27436" x="3187700" y="4114800"/>
          <p14:tracePt t="27452" x="3257550" y="4114800"/>
          <p14:tracePt t="27469" x="3289300" y="4108450"/>
          <p14:tracePt t="27511" x="3276600" y="4108450"/>
          <p14:tracePt t="27519" x="3238500" y="4108450"/>
          <p14:tracePt t="27535" x="3168650" y="4133850"/>
          <p14:tracePt t="27552" x="3124200" y="4152900"/>
          <p14:tracePt t="27568" x="3117850" y="4165600"/>
          <p14:tracePt t="27585" x="3117850" y="4171950"/>
          <p14:tracePt t="27602" x="3219450" y="4171950"/>
          <p14:tracePt t="27618" x="3397250" y="4171950"/>
          <p14:tracePt t="27635" x="3587750" y="4171950"/>
          <p14:tracePt t="27652" x="3702050" y="4171950"/>
          <p14:tracePt t="27668" x="3740150" y="4171950"/>
          <p14:tracePt t="27713" x="3746500" y="4171950"/>
          <p14:tracePt t="27800" x="3746500" y="4178300"/>
          <p14:tracePt t="27819" x="3740150" y="4178300"/>
          <p14:tracePt t="27937" x="3740150" y="4184650"/>
          <p14:tracePt t="27953" x="3727450" y="4184650"/>
          <p14:tracePt t="27961" x="3708400" y="4184650"/>
          <p14:tracePt t="27970" x="3689350" y="4184650"/>
          <p14:tracePt t="27986" x="3619500" y="4191000"/>
          <p14:tracePt t="28002" x="3530600" y="4210050"/>
          <p14:tracePt t="28019" x="3416300" y="4222750"/>
          <p14:tracePt t="28036" x="3270250" y="4248150"/>
          <p14:tracePt t="28052" x="3098800" y="4298950"/>
          <p14:tracePt t="28069" x="2946400" y="4330700"/>
          <p14:tracePt t="28085" x="2851150" y="4349750"/>
          <p14:tracePt t="28103" x="2794000" y="4356100"/>
          <p14:tracePt t="28119" x="2787650" y="4362450"/>
          <p14:tracePt t="28186" x="2781300" y="4368800"/>
          <p14:tracePt t="28193" x="2781300" y="4375150"/>
          <p14:tracePt t="28202" x="2774950" y="4375150"/>
          <p14:tracePt t="28314" x="2768600" y="4375150"/>
          <p14:tracePt t="28328" x="2762250" y="4356100"/>
          <p14:tracePt t="28336" x="2762250" y="4349750"/>
          <p14:tracePt t="28351" x="2736850" y="4324350"/>
          <p14:tracePt t="28368" x="2711450" y="4298950"/>
          <p14:tracePt t="28385" x="2705100" y="4292600"/>
          <p14:tracePt t="28433" x="2705100" y="4286250"/>
          <p14:tracePt t="28455" x="2698750" y="4286250"/>
          <p14:tracePt t="28479" x="2698750" y="4279900"/>
          <p14:tracePt t="28890" x="2692400" y="4279900"/>
          <p14:tracePt t="28907" x="2692400" y="4286250"/>
          <p14:tracePt t="28937" x="2692400" y="4298950"/>
          <p14:tracePt t="29112" x="2692400" y="4305300"/>
          <p14:tracePt t="29137" x="2692400" y="4318000"/>
          <p14:tracePt t="29168" x="2692400" y="4324350"/>
          <p14:tracePt t="29192" x="2692400" y="4337050"/>
          <p14:tracePt t="29208" x="2692400" y="4343400"/>
          <p14:tracePt t="29223" x="2692400" y="4349750"/>
          <p14:tracePt t="29232" x="2692400" y="4356100"/>
          <p14:tracePt t="29240" x="2686050" y="4362450"/>
          <p14:tracePt t="29265" x="2686050" y="4375150"/>
          <p14:tracePt t="29297" x="2686050" y="4381500"/>
          <p14:tracePt t="29312" x="2686050" y="4387850"/>
          <p14:tracePt t="29320" x="2679700" y="4394200"/>
          <p14:tracePt t="29345" x="2679700" y="4400550"/>
          <p14:tracePt t="29423" x="2679700" y="4406900"/>
          <p14:tracePt t="29441" x="2679700" y="4419600"/>
          <p14:tracePt t="29455" x="2679700" y="4425950"/>
          <p14:tracePt t="29467" x="2679700" y="4432300"/>
          <p14:tracePt t="29484" x="2679700" y="4451350"/>
          <p14:tracePt t="29501" x="2679700" y="4470400"/>
          <p14:tracePt t="29519" x="2679700" y="4502150"/>
          <p14:tracePt t="29535" x="2679700" y="4521200"/>
          <p14:tracePt t="29551" x="2679700" y="4565650"/>
          <p14:tracePt t="29568" x="2679700" y="4584700"/>
          <p14:tracePt t="29584" x="2679700" y="4622800"/>
          <p14:tracePt t="29601" x="2679700" y="4660900"/>
          <p14:tracePt t="29618" x="2679700" y="4686300"/>
          <p14:tracePt t="29635" x="2679700" y="4711700"/>
          <p14:tracePt t="29651" x="2686050" y="4756150"/>
          <p14:tracePt t="29668" x="2686050" y="4813300"/>
          <p14:tracePt t="29685" x="2686050" y="4895850"/>
          <p14:tracePt t="29701" x="2686050" y="4959350"/>
          <p14:tracePt t="29718" x="2686050" y="5003800"/>
          <p14:tracePt t="29735" x="2686050" y="5054600"/>
          <p14:tracePt t="29751" x="2686050" y="5067300"/>
          <p14:tracePt t="29768" x="2692400" y="5105400"/>
          <p14:tracePt t="29784" x="2705100" y="5149850"/>
          <p14:tracePt t="29801" x="2711450" y="5168900"/>
          <p14:tracePt t="29818" x="2717800" y="5219700"/>
          <p14:tracePt t="29834" x="2717800" y="5245100"/>
          <p14:tracePt t="29851" x="2730500" y="5270500"/>
          <p14:tracePt t="29868" x="2730500" y="5295900"/>
          <p14:tracePt t="29884" x="2736850" y="5327650"/>
          <p14:tracePt t="29901" x="2743200" y="5365750"/>
          <p14:tracePt t="29918" x="2755900" y="5403850"/>
          <p14:tracePt t="29920" x="2755900" y="5416550"/>
          <p14:tracePt t="29935" x="2768600" y="5461000"/>
          <p14:tracePt t="29951" x="2768600" y="5499100"/>
          <p14:tracePt t="29968" x="2774950" y="5530850"/>
          <p14:tracePt t="29984" x="2774950" y="5549900"/>
          <p14:tracePt t="30001" x="2781300" y="5568950"/>
          <p14:tracePt t="30018" x="2787650" y="5613400"/>
          <p14:tracePt t="30034" x="2806700" y="5689600"/>
          <p14:tracePt t="30051" x="2806700" y="5740400"/>
          <p14:tracePt t="30068" x="2806700" y="5829300"/>
          <p14:tracePt t="30084" x="2806700" y="5899150"/>
          <p14:tracePt t="30101" x="2806700" y="5988050"/>
          <p14:tracePt t="30118" x="2800350" y="6064250"/>
          <p14:tracePt t="30121" x="2794000" y="6083300"/>
          <p14:tracePt t="30135" x="2774950" y="6159500"/>
          <p14:tracePt t="30151" x="2774950" y="6223000"/>
          <p14:tracePt t="30167" x="2774950" y="6273800"/>
          <p14:tracePt t="30184" x="2768600" y="6324600"/>
          <p14:tracePt t="30201" x="2762250" y="6388100"/>
          <p14:tracePt t="30218" x="2762250" y="6419850"/>
          <p14:tracePt t="30235" x="2749550" y="6451600"/>
          <p14:tracePt t="30251" x="2743200" y="6477000"/>
          <p14:tracePt t="30268" x="2743200" y="6515100"/>
          <p14:tracePt t="30284" x="2724150" y="6572250"/>
          <p14:tracePt t="30301" x="2717800" y="6635750"/>
          <p14:tracePt t="30318" x="2686050" y="6718300"/>
          <p14:tracePt t="30336" x="2660650" y="6781800"/>
          <p14:tracePt t="30351" x="2654300" y="6781800"/>
          <p14:tracePt t="30368" x="2654300" y="6794500"/>
          <p14:tracePt t="30489" x="2647950" y="6794500"/>
          <p14:tracePt t="30522" x="2647950" y="6788150"/>
          <p14:tracePt t="30529" x="2647950" y="6775450"/>
          <p14:tracePt t="30545" x="2647950" y="6756400"/>
          <p14:tracePt t="30554" x="2647950" y="6743700"/>
          <p14:tracePt t="30568" x="2660650" y="6705600"/>
          <p14:tracePt t="30584" x="2717800" y="6623050"/>
          <p14:tracePt t="30600" x="2857500" y="6502400"/>
          <p14:tracePt t="30617" x="3149600" y="6305550"/>
          <p14:tracePt t="30634" x="3511550" y="6076950"/>
          <p14:tracePt t="30650" x="3968750" y="5822950"/>
          <p14:tracePt t="30667" x="4679950" y="5562600"/>
          <p14:tracePt t="30684" x="5327650" y="5308600"/>
          <p14:tracePt t="30700" x="5918200" y="5086350"/>
          <p14:tracePt t="30717" x="6432550" y="4946650"/>
          <p14:tracePt t="30735" x="6991350" y="4781550"/>
          <p14:tracePt t="30751" x="7175500" y="4724400"/>
          <p14:tracePt t="30767" x="7702550" y="4603750"/>
          <p14:tracePt t="30784" x="8128000" y="4584700"/>
          <p14:tracePt t="30800" x="8420100" y="4584700"/>
          <p14:tracePt t="30817" x="8610600" y="4603750"/>
          <p14:tracePt t="30834" x="8864600" y="4699000"/>
          <p14:tracePt t="30850" x="9036050" y="4813300"/>
          <p14:tracePt t="30867" x="9194800" y="4927600"/>
          <p14:tracePt t="30884" x="9366250" y="5086350"/>
          <p14:tracePt t="30900" x="9505950" y="5219700"/>
          <p14:tracePt t="30917" x="9601200" y="5314950"/>
          <p14:tracePt t="30935" x="9766300" y="5422900"/>
          <p14:tracePt t="30951" x="9836150" y="5467350"/>
          <p14:tracePt t="30967" x="9861550" y="5492750"/>
          <p14:tracePt t="30984" x="9874250" y="5505450"/>
          <p14:tracePt t="31000" x="9874250" y="5537200"/>
          <p14:tracePt t="31017" x="9874250" y="5594350"/>
          <p14:tracePt t="31034" x="9867900" y="5689600"/>
          <p14:tracePt t="31050" x="9867900" y="5772150"/>
          <p14:tracePt t="31067" x="9880600" y="5854700"/>
          <p14:tracePt t="31084" x="9906000" y="5943600"/>
          <p14:tracePt t="31100" x="9931400" y="6045200"/>
          <p14:tracePt t="31117" x="9988550" y="6115050"/>
          <p14:tracePt t="31134" x="10039350" y="6178550"/>
          <p14:tracePt t="31151" x="10102850" y="6229350"/>
          <p14:tracePt t="31168" x="10121900" y="6242050"/>
          <p14:tracePt t="31240" x="10121900" y="6248400"/>
          <p14:tracePt t="31257" x="10121900" y="6261100"/>
          <p14:tracePt t="31263" x="10128250" y="6267450"/>
          <p14:tracePt t="31313" x="10128250" y="6280150"/>
          <p14:tracePt t="31336" x="10128250" y="6286500"/>
          <p14:tracePt t="31343" x="10128250" y="6292850"/>
          <p14:tracePt t="31352" x="10121900" y="6299200"/>
          <p14:tracePt t="31367" x="10115550" y="6305550"/>
          <p14:tracePt t="31384" x="10096500" y="6311900"/>
          <p14:tracePt t="31905" x="10121900" y="6324600"/>
          <p14:tracePt t="31912" x="10166350" y="6330950"/>
          <p14:tracePt t="31921" x="10223500" y="6330950"/>
          <p14:tracePt t="31934" x="10280650" y="6330950"/>
          <p14:tracePt t="31952" x="10521950" y="6330950"/>
          <p14:tracePt t="31967" x="10604500" y="6330950"/>
          <p14:tracePt t="31984" x="10883900" y="6330950"/>
          <p14:tracePt t="32001" x="10998200" y="6330950"/>
          <p14:tracePt t="32017" x="11118850" y="6330950"/>
          <p14:tracePt t="32034" x="11176000" y="6318250"/>
          <p14:tracePt t="32051" x="11207750" y="6311900"/>
          <p14:tracePt t="32067" x="11214100" y="6305550"/>
          <p14:tracePt t="32084" x="11220450" y="6305550"/>
          <p14:tracePt t="32100" x="11220450" y="6299200"/>
          <p14:tracePt t="32117" x="11233150" y="6286500"/>
          <p14:tracePt t="32134" x="11245850" y="6280150"/>
          <p14:tracePt t="32152" x="11271250" y="6267450"/>
          <p14:tracePt t="32169" x="11303000" y="6261100"/>
          <p14:tracePt t="32183" x="11322050" y="6261100"/>
          <p14:tracePt t="32297" x="11315700" y="6261100"/>
          <p14:tracePt t="32305" x="11290300" y="6267450"/>
          <p14:tracePt t="32317" x="11245850" y="6273800"/>
          <p14:tracePt t="32334" x="11112500" y="6299200"/>
          <p14:tracePt t="32352" x="10864850" y="6330950"/>
          <p14:tracePt t="32368" x="10712450" y="6356350"/>
          <p14:tracePt t="32383" x="10579100" y="6375400"/>
          <p14:tracePt t="32401" x="10553700" y="6381750"/>
          <p14:tracePt t="32441" x="10572750" y="6381750"/>
          <p14:tracePt t="32451" x="10604500" y="6381750"/>
          <p14:tracePt t="32467" x="10737850" y="6381750"/>
          <p14:tracePt t="32483" x="10902950" y="6381750"/>
          <p14:tracePt t="32500" x="11042650" y="6381750"/>
          <p14:tracePt t="32517" x="11144250" y="6381750"/>
          <p14:tracePt t="32534" x="11169650" y="6381750"/>
          <p14:tracePt t="32552" x="11176000" y="6381750"/>
          <p14:tracePt t="32568" x="11156950" y="6381750"/>
          <p14:tracePt t="32584" x="11055350" y="6381750"/>
          <p14:tracePt t="32600" x="10960100" y="6381750"/>
          <p14:tracePt t="32617" x="10852150" y="6381750"/>
          <p14:tracePt t="32634" x="10737850" y="6381750"/>
          <p14:tracePt t="32650" x="10718800" y="6381750"/>
          <p14:tracePt t="32688" x="10725150" y="6381750"/>
          <p14:tracePt t="32700" x="10763250" y="6381750"/>
          <p14:tracePt t="32717" x="10890250" y="6381750"/>
          <p14:tracePt t="32734" x="11004550" y="6381750"/>
          <p14:tracePt t="32737" x="11061700" y="6381750"/>
          <p14:tracePt t="32753" x="11112500" y="6369050"/>
          <p14:tracePt t="32767" x="11118850" y="6369050"/>
          <p14:tracePt t="32800" x="11099800" y="6369050"/>
          <p14:tracePt t="32817" x="11061700" y="6375400"/>
          <p14:tracePt t="32833" x="11023600" y="6394450"/>
          <p14:tracePt t="32850" x="10985500" y="6413500"/>
          <p14:tracePt t="32867" x="10941050" y="6426200"/>
          <p14:tracePt t="32884" x="10934700" y="6426200"/>
          <p14:tracePt t="32917" x="10941050" y="6426200"/>
          <p14:tracePt t="32933" x="11042650" y="6426200"/>
          <p14:tracePt t="32950" x="11201400" y="6426200"/>
          <p14:tracePt t="32953" x="11271250" y="6426200"/>
          <p14:tracePt t="32969" x="11404600" y="6426200"/>
          <p14:tracePt t="32985" x="11436350" y="6426200"/>
          <p14:tracePt t="33017" x="11436350" y="6438900"/>
          <p14:tracePt t="33033" x="11410950" y="6438900"/>
          <p14:tracePt t="33050" x="11391900" y="6451600"/>
          <p14:tracePt t="33066" x="11379200" y="6451600"/>
          <p14:tracePt t="33083" x="11366500" y="6451600"/>
          <p14:tracePt t="33100" x="11347450" y="6451600"/>
          <p14:tracePt t="33117" x="11334750" y="6457950"/>
          <p14:tracePt t="33121" x="11315700" y="6464300"/>
          <p14:tracePt t="33233" x="11309350" y="6464300"/>
          <p14:tracePt t="33240" x="11303000" y="6464300"/>
          <p14:tracePt t="33249" x="11296650" y="6464300"/>
          <p14:tracePt t="33657" x="11290300" y="6464300"/>
          <p14:tracePt t="33680" x="11283950" y="6464300"/>
          <p14:tracePt t="33699" x="11283950" y="6451600"/>
          <p14:tracePt t="33718" x="11283950" y="6413500"/>
          <p14:tracePt t="33734" x="11264900" y="6356350"/>
          <p14:tracePt t="33750" x="11233150" y="6267450"/>
          <p14:tracePt t="33768" x="11125200" y="6089650"/>
          <p14:tracePt t="33784" x="11023600" y="5956300"/>
          <p14:tracePt t="33800" x="10864850" y="5816600"/>
          <p14:tracePt t="33816" x="10744200" y="5708650"/>
          <p14:tracePt t="33833" x="10585450" y="5568950"/>
          <p14:tracePt t="33849" x="10445750" y="5441950"/>
          <p14:tracePt t="33866" x="10312400" y="5308600"/>
          <p14:tracePt t="33883" x="10128250" y="5156200"/>
          <p14:tracePt t="33900" x="9855200" y="4927600"/>
          <p14:tracePt t="33916" x="9620250" y="4724400"/>
          <p14:tracePt t="33933" x="9328150" y="4464050"/>
          <p14:tracePt t="33937" x="9207500" y="4381500"/>
          <p14:tracePt t="33950" x="9124950" y="4337050"/>
          <p14:tracePt t="33967" x="8851900" y="4184650"/>
          <p14:tracePt t="33983" x="8680450" y="4095750"/>
          <p14:tracePt t="33999" x="8502650" y="4019550"/>
          <p14:tracePt t="34016" x="8280400" y="3924300"/>
          <p14:tracePt t="34032" x="8147050" y="3867150"/>
          <p14:tracePt t="34049" x="8051800" y="3841750"/>
          <p14:tracePt t="34066" x="7988300" y="3829050"/>
          <p14:tracePt t="34083" x="7943850" y="3810000"/>
          <p14:tracePt t="34099" x="7912100" y="3797300"/>
          <p14:tracePt t="34116" x="7874000" y="3784600"/>
          <p14:tracePt t="34132" x="7835900" y="3784600"/>
          <p14:tracePt t="34150" x="7816850" y="3784600"/>
          <p14:tracePt t="34182" x="7804150" y="3778250"/>
          <p14:tracePt t="34199" x="7797800" y="3771900"/>
          <p14:tracePt t="34232" x="7797800" y="3765550"/>
          <p14:tracePt t="34295" x="7797800" y="3752850"/>
          <p14:tracePt t="34304" x="7835900" y="3727450"/>
          <p14:tracePt t="34312" x="7848600" y="3721100"/>
          <p14:tracePt t="34319" x="7861300" y="3708400"/>
          <p14:tracePt t="34332" x="7867650" y="3708400"/>
          <p14:tracePt t="34349" x="7874000" y="3695700"/>
          <p14:tracePt t="34365" x="7886700" y="3683000"/>
          <p14:tracePt t="34383" x="7918450" y="3663950"/>
          <p14:tracePt t="34399" x="7924800" y="3663950"/>
          <p14:tracePt t="34520" x="7924800" y="3676650"/>
          <p14:tracePt t="34529" x="7924800" y="3683000"/>
          <p14:tracePt t="34535" x="7924800" y="3695700"/>
          <p14:tracePt t="34549" x="7924800" y="3702050"/>
          <p14:tracePt t="34566" x="7924800" y="3714750"/>
          <p14:tracePt t="34568" x="7924800" y="3721100"/>
          <p14:tracePt t="34584" x="7924800" y="3752850"/>
          <p14:tracePt t="34599" x="7924800" y="3790950"/>
          <p14:tracePt t="34615" x="7924800" y="3829050"/>
          <p14:tracePt t="34632" x="7924800" y="3886200"/>
          <p14:tracePt t="34649" x="7924800" y="3962400"/>
          <p14:tracePt t="34665" x="7924800" y="4070350"/>
          <p14:tracePt t="34682" x="7924800" y="4184650"/>
          <p14:tracePt t="34698" x="7924800" y="4311650"/>
          <p14:tracePt t="34715" x="7924800" y="4425950"/>
          <p14:tracePt t="34732" x="7924800" y="4527550"/>
          <p14:tracePt t="34749" x="7924800" y="4597400"/>
          <p14:tracePt t="34765" x="7924800" y="4692650"/>
          <p14:tracePt t="34783" x="7924800" y="4889500"/>
          <p14:tracePt t="34798" x="7924800" y="5022850"/>
          <p14:tracePt t="34815" x="7924800" y="5156200"/>
          <p14:tracePt t="34832" x="7924800" y="5308600"/>
          <p14:tracePt t="34848" x="7924800" y="5448300"/>
          <p14:tracePt t="34865" x="7924800" y="5568950"/>
          <p14:tracePt t="34882" x="7924800" y="5689600"/>
          <p14:tracePt t="34898" x="7937500" y="5759450"/>
          <p14:tracePt t="34915" x="7943850" y="5784850"/>
          <p14:tracePt t="34932" x="7943850" y="5797550"/>
          <p14:tracePt t="34948" x="7950200" y="5810250"/>
          <p14:tracePt t="34965" x="7950200" y="5816600"/>
          <p14:tracePt t="34968" x="7950200" y="5829300"/>
          <p14:tracePt t="34983" x="7962900" y="5854700"/>
          <p14:tracePt t="34999" x="7962900" y="5880100"/>
          <p14:tracePt t="35015" x="7962900" y="5892800"/>
          <p14:tracePt t="35080" x="7962900" y="5899150"/>
          <p14:tracePt t="35088" x="7962900" y="5905500"/>
          <p14:tracePt t="35098" x="7969250" y="5911850"/>
          <p14:tracePt t="35115" x="7969250" y="5937250"/>
          <p14:tracePt t="35132" x="7969250" y="5956300"/>
          <p14:tracePt t="35149" x="7981950" y="5994400"/>
          <p14:tracePt t="35165" x="7981950" y="6019800"/>
          <p14:tracePt t="35181" x="7981950" y="6026150"/>
          <p14:tracePt t="35799" x="7988300" y="60261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structures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Bundling</a:t>
            </a:r>
            <a:r>
              <a:rPr lang="nl-BE" dirty="0"/>
              <a:t> data in lists or </a:t>
            </a:r>
            <a:r>
              <a:rPr lang="nl-BE" dirty="0" err="1"/>
              <a:t>tuples</a:t>
            </a:r>
            <a:r>
              <a:rPr lang="nl-BE" dirty="0"/>
              <a:t> </a:t>
            </a:r>
            <a:r>
              <a:rPr lang="nl-BE" dirty="0" err="1"/>
              <a:t>isn’t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optimal</a:t>
            </a:r>
            <a:r>
              <a:rPr lang="nl-BE" dirty="0"/>
              <a:t>.</a:t>
            </a:r>
          </a:p>
          <a:p>
            <a:r>
              <a:rPr lang="nl-BE" dirty="0"/>
              <a:t>There are </a:t>
            </a:r>
            <a:r>
              <a:rPr lang="nl-BE" dirty="0" err="1"/>
              <a:t>also</a:t>
            </a:r>
            <a:r>
              <a:rPr lang="nl-BE" dirty="0"/>
              <a:t> data structures that are often more efficient at addressing a problem and writing a program.</a:t>
            </a:r>
          </a:p>
          <a:p>
            <a:pPr lvl="1"/>
            <a:r>
              <a:rPr lang="nl-BE" dirty="0"/>
              <a:t>Set</a:t>
            </a:r>
          </a:p>
          <a:p>
            <a:pPr lvl="1"/>
            <a:r>
              <a:rPr lang="nl-BE" dirty="0"/>
              <a:t>Dictionary</a:t>
            </a: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3</a:t>
            </a:fld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2C74E6-E5BD-41F1-9F40-9FC4FF1C9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6"/>
    </mc:Choice>
    <mc:Fallback xmlns="">
      <p:transition spd="slow" advTm="19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Collection =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>
                <a:ea typeface="MS Mincho" pitchFamily="49" charset="-128"/>
              </a:rPr>
              <a:t>A 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set</a:t>
            </a:r>
            <a:r>
              <a:rPr lang="nl-BE" altLang="nl-BE" dirty="0">
                <a:ea typeface="MS Mincho" pitchFamily="49" charset="-128"/>
              </a:rPr>
              <a:t> is a collection in which each individual element can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 only </a:t>
            </a:r>
            <a:r>
              <a:rPr lang="nl-BE" altLang="nl-BE" dirty="0">
                <a:ea typeface="MS Mincho" pitchFamily="49" charset="-128"/>
              </a:rPr>
              <a:t>be stored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 once.</a:t>
            </a:r>
          </a:p>
          <a:p>
            <a:r>
              <a:rPr lang="nl-BE" altLang="nl-BE" dirty="0">
                <a:ea typeface="MS Mincho" pitchFamily="49" charset="-128"/>
              </a:rPr>
              <a:t>The set </a:t>
            </a:r>
            <a:r>
              <a:rPr lang="nl-BE" altLang="nl-BE" dirty="0">
                <a:solidFill>
                  <a:srgbClr val="4584B6"/>
                </a:solidFill>
                <a:ea typeface="MS Mincho" pitchFamily="49" charset="-128"/>
              </a:rPr>
              <a:t>does not</a:t>
            </a:r>
            <a:r>
              <a:rPr lang="nl-BE" altLang="nl-BE" dirty="0">
                <a:ea typeface="MS Mincho" pitchFamily="49" charset="-128"/>
              </a:rPr>
              <a:t> have a specific order; the elements can be returned by </a:t>
            </a:r>
            <a:r>
              <a:rPr lang="nl-BE" altLang="nl-BE" dirty="0" err="1">
                <a:ea typeface="MS Mincho" pitchFamily="49" charset="-128"/>
              </a:rPr>
              <a:t>iterator in a</a:t>
            </a:r>
            <a:r>
              <a:rPr lang="nl-BE" altLang="nl-BE" dirty="0">
                <a:ea typeface="MS Mincho" pitchFamily="49" charset="-128"/>
              </a:rPr>
              <a:t> different order than the one in which they were entered.</a:t>
            </a:r>
          </a:p>
          <a:p>
            <a:pPr lvl="1"/>
            <a:endParaRPr lang="en-US" sz="2800" dirty="0">
              <a:latin typeface="Calibri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B926E9-E5C6-41CD-9A89-7D48ED18D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09"/>
    </mc:Choice>
    <mc:Fallback xmlns="">
      <p:transition spd="slow" advTm="25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Create 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CCF489-A2A2-45C1-8D25-70B45C69B1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0B3E5278-463F-4166-9148-6CC72E24CBD4}"/>
              </a:ext>
            </a:extLst>
          </p:cNvPr>
          <p:cNvSpPr txBox="1">
            <a:spLocks/>
          </p:cNvSpPr>
          <p:nvPr/>
        </p:nvSpPr>
        <p:spPr>
          <a:xfrm>
            <a:off x="582706" y="1568356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set </a:t>
            </a:r>
            <a:r>
              <a:rPr lang="nl-BE" dirty="0" err="1"/>
              <a:t>using</a:t>
            </a:r>
            <a:endParaRPr lang="nl-BE" dirty="0"/>
          </a:p>
          <a:p>
            <a:pPr lvl="1"/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{elem1, elem2, elem3,...}</a:t>
            </a:r>
          </a:p>
          <a:p>
            <a:pPr lvl="1"/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set() </a:t>
            </a:r>
            <a:r>
              <a:rPr lang="nl-BE" dirty="0"/>
              <a:t>and </a:t>
            </a:r>
            <a:r>
              <a:rPr lang="nl-BE" dirty="0" err="1"/>
              <a:t>then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elements</a:t>
            </a:r>
            <a:r>
              <a:rPr lang="nl-BE" dirty="0"/>
              <a:t> later on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method</a:t>
            </a:r>
            <a:endParaRPr lang="nl-BE" dirty="0"/>
          </a:p>
          <a:p>
            <a:pPr lvl="1"/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set(</a:t>
            </a:r>
            <a:r>
              <a:rPr lang="nl-BE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iter</a:t>
            </a:r>
            <a:r>
              <a:rPr 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iterate</a:t>
            </a:r>
            <a:r>
              <a:rPr lang="nl-BE" dirty="0"/>
              <a:t> over </a:t>
            </a:r>
            <a:r>
              <a:rPr lang="nl-BE" dirty="0" err="1"/>
              <a:t>iter</a:t>
            </a:r>
            <a:endParaRPr lang="nl-BE" dirty="0"/>
          </a:p>
          <a:p>
            <a:pPr lvl="1"/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6F1C19AC-CEF0-4163-BA04-00EFC0DA03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75"/>
          <a:stretch/>
        </p:blipFill>
        <p:spPr>
          <a:xfrm>
            <a:off x="7270411" y="4343734"/>
            <a:ext cx="3924300" cy="9633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E0739112-9365-4822-8C75-489AB4B8B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348" y="3230314"/>
            <a:ext cx="5545108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56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french_letters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éçàèéàèçé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french_letters.add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aeiou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squares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(x**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x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french_letters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vowels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(squares)</a:t>
            </a:r>
            <a:endParaRPr kumimoji="0" lang="nl-BE" altLang="nl-B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418"/>
    </mc:Choice>
    <mc:Fallback xmlns="">
      <p:transition spd="slow" advTm="135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507" x="288925" y="6469063"/>
          <p14:tracePt t="55513" x="330200" y="6437313"/>
          <p14:tracePt t="55521" x="404813" y="6411913"/>
          <p14:tracePt t="55532" x="487363" y="6378575"/>
          <p14:tracePt t="55537" x="644525" y="6354763"/>
          <p14:tracePt t="55547" x="784225" y="6345238"/>
          <p14:tracePt t="55553" x="892175" y="6345238"/>
          <p14:tracePt t="55560" x="908050" y="6345238"/>
          <p14:tracePt t="55569" x="908050" y="6370638"/>
          <p14:tracePt t="55577" x="884238" y="6427788"/>
          <p14:tracePt t="55584" x="835025" y="6519863"/>
          <p14:tracePt t="55593" x="835025" y="6610350"/>
          <p14:tracePt t="55600" x="835025" y="6742113"/>
          <p14:tracePt t="56059" x="866775" y="6469063"/>
          <p14:tracePt t="56065" x="866775" y="6419850"/>
          <p14:tracePt t="56072" x="892175" y="6288088"/>
          <p14:tracePt t="56081" x="925513" y="6221413"/>
          <p14:tracePt t="56091" x="925513" y="6164263"/>
          <p14:tracePt t="56096" x="925513" y="6138863"/>
          <p14:tracePt t="56104" x="892175" y="6105525"/>
          <p14:tracePt t="56113" x="842963" y="6089650"/>
          <p14:tracePt t="56130" x="709613" y="6048375"/>
          <p14:tracePt t="56136" x="619125" y="6007100"/>
          <p14:tracePt t="56145" x="536575" y="5981700"/>
          <p14:tracePt t="56153" x="503238" y="5973763"/>
          <p14:tracePt t="56258" x="503238" y="5965825"/>
          <p14:tracePt t="56265" x="595313" y="5824538"/>
          <p14:tracePt t="56273" x="685800" y="5726113"/>
          <p14:tracePt t="56283" x="793750" y="5618163"/>
          <p14:tracePt t="56291" x="908050" y="5519738"/>
          <p14:tracePt t="56300" x="1023938" y="5437188"/>
          <p14:tracePt t="56307" x="1255713" y="5246688"/>
          <p14:tracePt t="56314" x="1611313" y="5056188"/>
          <p14:tracePt t="56323" x="2073275" y="4924425"/>
          <p14:tracePt t="56331" x="2560638" y="4684713"/>
          <p14:tracePt t="56338" x="3089275" y="4395788"/>
          <p14:tracePt t="56347" x="3419475" y="4171950"/>
          <p14:tracePt t="56355" x="3609975" y="4016375"/>
          <p14:tracePt t="56363" x="3824288" y="3817938"/>
          <p14:tracePt t="56372" x="3997325" y="3643313"/>
          <p14:tracePt t="56378" x="4138613" y="3519488"/>
          <p14:tracePt t="56386" x="4244975" y="3379788"/>
          <p14:tracePt t="56394" x="4311650" y="3305175"/>
          <p14:tracePt t="56403" x="4352925" y="3222625"/>
          <p14:tracePt t="56410" x="4386263" y="3155950"/>
          <p14:tracePt t="56418" x="4435475" y="3065463"/>
          <p14:tracePt t="56426" x="4476750" y="3008313"/>
          <p14:tracePt t="56434" x="4502150" y="2949575"/>
          <p14:tracePt t="56442" x="4518025" y="2933700"/>
          <p14:tracePt t="56450" x="4551363" y="2892425"/>
          <p14:tracePt t="56458" x="4576763" y="2859088"/>
          <p14:tracePt t="56466" x="4584700" y="2841625"/>
          <p14:tracePt t="56611" x="4551363" y="2841625"/>
          <p14:tracePt t="56618" x="4476750" y="2841625"/>
          <p14:tracePt t="56626" x="4344988" y="2841625"/>
          <p14:tracePt t="56634" x="4138613" y="2841625"/>
          <p14:tracePt t="56642" x="3932238" y="2859088"/>
          <p14:tracePt t="56651" x="3824288" y="2874963"/>
          <p14:tracePt t="56658" x="3749675" y="2916238"/>
          <p14:tracePt t="56668" x="3684588" y="2941638"/>
          <p14:tracePt t="56674" x="3625850" y="2967038"/>
          <p14:tracePt t="56685" x="3568700" y="2990850"/>
          <p14:tracePt t="56690" x="3519488" y="3008313"/>
          <p14:tracePt t="56698" x="3486150" y="3024188"/>
          <p14:tracePt t="56706" x="3478213" y="3032125"/>
          <p14:tracePt t="56714" x="3478213" y="3040063"/>
          <p14:tracePt t="56738" x="3468688" y="3040063"/>
          <p14:tracePt t="56748" x="3468688" y="3049588"/>
          <p14:tracePt t="56754" x="3460750" y="3057525"/>
          <p14:tracePt t="56764" x="3452813" y="3073400"/>
          <p14:tracePt t="56770" x="3436938" y="3098800"/>
          <p14:tracePt t="56779" x="3419475" y="3140075"/>
          <p14:tracePt t="56786" x="3386138" y="3181350"/>
          <p14:tracePt t="56794" x="3362325" y="3222625"/>
          <p14:tracePt t="56801" x="3344863" y="3238500"/>
          <p14:tracePt t="56812" x="3313113" y="3279775"/>
          <p14:tracePt t="56820" x="3262313" y="3321050"/>
          <p14:tracePt t="56826" x="3221038" y="3346450"/>
          <p14:tracePt t="56834" x="3205163" y="3387725"/>
          <p14:tracePt t="56842" x="3179763" y="3429000"/>
          <p14:tracePt t="56851" x="3171825" y="3470275"/>
          <p14:tracePt t="56858" x="3155950" y="3495675"/>
          <p14:tracePt t="56868" x="3146425" y="3519488"/>
          <p14:tracePt t="56873" x="3138488" y="3527425"/>
          <p14:tracePt t="56881" x="3138488" y="3544888"/>
          <p14:tracePt t="56889" x="3138488" y="3552825"/>
          <p14:tracePt t="56913" x="3138488" y="3560763"/>
          <p14:tracePt t="56946" x="3138488" y="3578225"/>
          <p14:tracePt t="56953" x="3138488" y="3602038"/>
          <p14:tracePt t="56962" x="3155950" y="3619500"/>
          <p14:tracePt t="56969" x="3155950" y="3643313"/>
          <p14:tracePt t="56978" x="3163888" y="3660775"/>
          <p14:tracePt t="56993" x="3163888" y="3668713"/>
          <p14:tracePt t="57017" x="3179763" y="3684588"/>
          <p14:tracePt t="57026" x="3179763" y="3694113"/>
          <p14:tracePt t="57033" x="3187700" y="3709988"/>
          <p14:tracePt t="57041" x="3197225" y="3735388"/>
          <p14:tracePt t="57049" x="3213100" y="3743325"/>
          <p14:tracePt t="57073" x="3228975" y="3743325"/>
          <p14:tracePt t="57338" x="3238500" y="3743325"/>
          <p14:tracePt t="57353" x="3254375" y="3743325"/>
          <p14:tracePt t="57361" x="3270250" y="3743325"/>
          <p14:tracePt t="57369" x="3295650" y="3743325"/>
          <p14:tracePt t="57377" x="3336925" y="3735388"/>
          <p14:tracePt t="57385" x="3386138" y="3725863"/>
          <p14:tracePt t="57393" x="3460750" y="3725863"/>
          <p14:tracePt t="57402" x="3527425" y="3725863"/>
          <p14:tracePt t="57410" x="3576638" y="3717925"/>
          <p14:tracePt t="57418" x="3617913" y="3709988"/>
          <p14:tracePt t="57425" x="3651250" y="3709988"/>
          <p14:tracePt t="57433" x="3684588" y="3694113"/>
          <p14:tracePt t="57442" x="3708400" y="3694113"/>
          <p14:tracePt t="57449" x="3733800" y="3694113"/>
          <p14:tracePt t="57457" x="3757613" y="3694113"/>
          <p14:tracePt t="57465" x="3767138" y="3694113"/>
          <p14:tracePt t="57473" x="3790950" y="3694113"/>
          <p14:tracePt t="57481" x="3824288" y="3694113"/>
          <p14:tracePt t="57489" x="3865563" y="3694113"/>
          <p14:tracePt t="57498" x="3924300" y="3702050"/>
          <p14:tracePt t="57505" x="3981450" y="3702050"/>
          <p14:tracePt t="57513" x="4030663" y="3709988"/>
          <p14:tracePt t="57521" x="4038600" y="3709988"/>
          <p14:tracePt t="57530" x="4048125" y="3709988"/>
          <p14:tracePt t="57537" x="4056063" y="3709988"/>
          <p14:tracePt t="57546" x="4064000" y="3709988"/>
          <p14:tracePt t="57553" x="4079875" y="3709988"/>
          <p14:tracePt t="57562" x="4089400" y="3709988"/>
          <p14:tracePt t="57569" x="4097338" y="3709988"/>
          <p14:tracePt t="57578" x="4121150" y="3725863"/>
          <p14:tracePt t="57585" x="4130675" y="3725863"/>
          <p14:tracePt t="57594" x="4138613" y="3725863"/>
          <p14:tracePt t="57609" x="4146550" y="3725863"/>
          <p14:tracePt t="57850" x="4162425" y="3735388"/>
          <p14:tracePt t="57858" x="4203700" y="3735388"/>
          <p14:tracePt t="57866" x="4254500" y="3767138"/>
          <p14:tracePt t="57874" x="4311650" y="3767138"/>
          <p14:tracePt t="57882" x="4378325" y="3776663"/>
          <p14:tracePt t="57890" x="4452938" y="3776663"/>
          <p14:tracePt t="57899" x="4525963" y="3776663"/>
          <p14:tracePt t="57906" x="4618038" y="3784600"/>
          <p14:tracePt t="57913" x="4675188" y="3784600"/>
          <p14:tracePt t="57922" x="4708525" y="3784600"/>
          <p14:tracePt t="57931" x="4724400" y="3784600"/>
          <p14:tracePt t="57938" x="4732338" y="3784600"/>
          <p14:tracePt t="58178" x="4749800" y="3784600"/>
          <p14:tracePt t="58186" x="4773613" y="3784600"/>
          <p14:tracePt t="58194" x="4814888" y="3784600"/>
          <p14:tracePt t="58202" x="4857750" y="3784600"/>
          <p14:tracePt t="58211" x="4881563" y="3784600"/>
          <p14:tracePt t="58218" x="4914900" y="3776663"/>
          <p14:tracePt t="58226" x="4930775" y="3776663"/>
          <p14:tracePt t="58234" x="4964113" y="3767138"/>
          <p14:tracePt t="58243" x="4997450" y="3767138"/>
          <p14:tracePt t="58250" x="5030788" y="3767138"/>
          <p14:tracePt t="58258" x="5046663" y="3767138"/>
          <p14:tracePt t="59435" x="5054600" y="3767138"/>
          <p14:tracePt t="59442" x="5095875" y="3800475"/>
          <p14:tracePt t="59450" x="5170488" y="3859213"/>
          <p14:tracePt t="59458" x="5229225" y="3916363"/>
          <p14:tracePt t="59467" x="5302250" y="3965575"/>
          <p14:tracePt t="59474" x="5368925" y="4040188"/>
          <p14:tracePt t="59484" x="5443538" y="4089400"/>
          <p14:tracePt t="59489" x="5510213" y="4164013"/>
          <p14:tracePt t="59497" x="5583238" y="4264025"/>
          <p14:tracePt t="59505" x="5699125" y="4387850"/>
          <p14:tracePt t="59513" x="5799138" y="4503738"/>
          <p14:tracePt t="59521" x="5873750" y="4586288"/>
          <p14:tracePt t="59531" x="5956300" y="4725988"/>
          <p14:tracePt t="59537" x="6013450" y="4816475"/>
          <p14:tracePt t="59546" x="6038850" y="4899025"/>
          <p14:tracePt t="59553" x="6070600" y="4957763"/>
          <p14:tracePt t="59561" x="6096000" y="5040313"/>
          <p14:tracePt t="59569" x="6121400" y="5097463"/>
          <p14:tracePt t="59577" x="6121400" y="5130800"/>
          <p14:tracePt t="59585" x="6129338" y="5172075"/>
          <p14:tracePt t="59594" x="6137275" y="5230813"/>
          <p14:tracePt t="59601" x="6145213" y="5280025"/>
          <p14:tracePt t="59611" x="6162675" y="5329238"/>
          <p14:tracePt t="59617" x="6162675" y="5387975"/>
          <p14:tracePt t="59625" x="6170613" y="5419725"/>
          <p14:tracePt t="59634" x="6178550" y="5437188"/>
          <p14:tracePt t="59641" x="6178550" y="5461000"/>
          <p14:tracePt t="59650" x="6178550" y="5470525"/>
          <p14:tracePt t="59689" x="6178550" y="5478463"/>
          <p14:tracePt t="59697" x="6178550" y="5486400"/>
          <p14:tracePt t="59705" x="6178550" y="5494338"/>
          <p14:tracePt t="59713" x="6178550" y="5511800"/>
          <p14:tracePt t="59721" x="6178550" y="5535613"/>
          <p14:tracePt t="59729" x="6178550" y="5553075"/>
          <p14:tracePt t="59737" x="6170613" y="5584825"/>
          <p14:tracePt t="59746" x="6153150" y="5618163"/>
          <p14:tracePt t="59753" x="6137275" y="5643563"/>
          <p14:tracePt t="59761" x="6111875" y="5659438"/>
          <p14:tracePt t="59769" x="6088063" y="5700713"/>
          <p14:tracePt t="59778" x="6054725" y="5726113"/>
          <p14:tracePt t="59785" x="6021388" y="5767388"/>
          <p14:tracePt t="59794" x="6013450" y="5775325"/>
          <p14:tracePt t="59801" x="5988050" y="5800725"/>
          <p14:tracePt t="59809" x="5964238" y="5800725"/>
          <p14:tracePt t="59817" x="5964238" y="5808663"/>
          <p14:tracePt t="59825" x="5956300" y="5808663"/>
          <p14:tracePt t="59857" x="5938838" y="5808663"/>
          <p14:tracePt t="59873" x="5930900" y="5808663"/>
          <p14:tracePt t="59881" x="5915025" y="5808663"/>
          <p14:tracePt t="59889" x="5889625" y="5808663"/>
          <p14:tracePt t="59897" x="5873750" y="5808663"/>
          <p14:tracePt t="59907" x="5856288" y="5808663"/>
          <p14:tracePt t="59913" x="5848350" y="5808663"/>
          <p14:tracePt t="59922" x="5830888" y="5808663"/>
          <p14:tracePt t="59929" x="5815013" y="5808663"/>
          <p14:tracePt t="59937" x="5789613" y="5808663"/>
          <p14:tracePt t="59946" x="5781675" y="5808663"/>
          <p14:tracePt t="59953" x="5773738" y="5808663"/>
          <p14:tracePt t="59961" x="5765800" y="5808663"/>
          <p14:tracePt t="59978" x="5757863" y="5808663"/>
          <p14:tracePt t="59985" x="5748338" y="5808663"/>
          <p14:tracePt t="59994" x="5740400" y="5808663"/>
          <p14:tracePt t="60001" x="5732463" y="5808663"/>
          <p14:tracePt t="60011" x="5716588" y="5808663"/>
          <p14:tracePt t="60026" x="5707063" y="5808663"/>
          <p14:tracePt t="60033" x="5699125" y="5808663"/>
          <p14:tracePt t="60041" x="5691188" y="5808663"/>
          <p14:tracePt t="60049" x="5675313" y="5816600"/>
          <p14:tracePt t="60057" x="5665788" y="5816600"/>
          <p14:tracePt t="60065" x="5657850" y="5816600"/>
          <p14:tracePt t="60089" x="5641975" y="5816600"/>
          <p14:tracePt t="60106" x="5634038" y="5816600"/>
          <p14:tracePt t="60226" x="5624513" y="5816600"/>
          <p14:tracePt t="60274" x="5616575" y="5816600"/>
          <p14:tracePt t="60299" x="5608638" y="5816600"/>
          <p14:tracePt t="60314" x="5592763" y="5816600"/>
          <p14:tracePt t="60323" x="5583238" y="5816600"/>
          <p14:tracePt t="60330" x="5567363" y="5816600"/>
          <p14:tracePt t="60338" x="5551488" y="5816600"/>
          <p14:tracePt t="60346" x="5534025" y="5816600"/>
          <p14:tracePt t="60354" x="5510213" y="5816600"/>
          <p14:tracePt t="60362" x="5500688" y="5816600"/>
          <p14:tracePt t="60370" x="5476875" y="5816600"/>
          <p14:tracePt t="60379" x="5459413" y="5808663"/>
          <p14:tracePt t="60387" x="5443538" y="5808663"/>
          <p14:tracePt t="60395" x="5435600" y="5800725"/>
          <p14:tracePt t="60402" x="5427663" y="5792788"/>
          <p14:tracePt t="60418" x="5418138" y="5783263"/>
          <p14:tracePt t="60435" x="5418138" y="5775325"/>
          <p14:tracePt t="60451" x="5418138" y="5767388"/>
          <p14:tracePt t="60458" x="5418138" y="5751513"/>
          <p14:tracePt t="60473" x="5418138" y="5741988"/>
          <p14:tracePt t="60481" x="5427663" y="5718175"/>
          <p14:tracePt t="60489" x="5427663" y="5710238"/>
          <p14:tracePt t="60504" x="5443538" y="5700713"/>
          <p14:tracePt t="60520" x="5443538" y="5692775"/>
          <p14:tracePt t="60528" x="5451475" y="5684838"/>
          <p14:tracePt t="60544" x="5468938" y="5684838"/>
          <p14:tracePt t="60552" x="5476875" y="5684838"/>
          <p14:tracePt t="60560" x="5510213" y="5676900"/>
          <p14:tracePt t="60568" x="5526088" y="5659438"/>
          <p14:tracePt t="60576" x="5534025" y="5659438"/>
          <p14:tracePt t="60584" x="5541963" y="5659438"/>
          <p14:tracePt t="60593" x="5559425" y="5659438"/>
          <p14:tracePt t="60600" x="5559425" y="5651500"/>
          <p14:tracePt t="60608" x="5567363" y="5651500"/>
          <p14:tracePt t="60640" x="5575300" y="5651500"/>
          <p14:tracePt t="60657" x="5592763" y="5651500"/>
          <p14:tracePt t="60664" x="5616575" y="5651500"/>
          <p14:tracePt t="60672" x="5657850" y="5651500"/>
          <p14:tracePt t="60680" x="5707063" y="5651500"/>
          <p14:tracePt t="60688" x="5757863" y="5651500"/>
          <p14:tracePt t="60696" x="5789613" y="5651500"/>
          <p14:tracePt t="60704" x="5822950" y="5651500"/>
          <p14:tracePt t="60712" x="5848350" y="5651500"/>
          <p14:tracePt t="60721" x="5856288" y="5651500"/>
          <p14:tracePt t="60728" x="5881688" y="5651500"/>
          <p14:tracePt t="60736" x="5897563" y="5651500"/>
          <p14:tracePt t="60745" x="5922963" y="5651500"/>
          <p14:tracePt t="60752" x="5964238" y="5651500"/>
          <p14:tracePt t="60760" x="6054725" y="5659438"/>
          <p14:tracePt t="60769" x="6121400" y="5659438"/>
          <p14:tracePt t="60778" x="6227763" y="5659438"/>
          <p14:tracePt t="60784" x="6376988" y="5659438"/>
          <p14:tracePt t="60793" x="6534150" y="5659438"/>
          <p14:tracePt t="60801" x="6657975" y="5659438"/>
          <p14:tracePt t="60809" x="6764338" y="5659438"/>
          <p14:tracePt t="60817" x="6838950" y="5659438"/>
          <p14:tracePt t="60825" x="6889750" y="5659438"/>
          <p14:tracePt t="60833" x="6921500" y="5659438"/>
          <p14:tracePt t="60840" x="6938963" y="5659438"/>
          <p14:tracePt t="60849" x="6946900" y="5659438"/>
          <p14:tracePt t="60904" x="6962775" y="5659438"/>
          <p14:tracePt t="60953" x="6972300" y="5659438"/>
          <p14:tracePt t="60969" x="7021513" y="5659438"/>
          <p14:tracePt t="60976" x="7062788" y="5659438"/>
          <p14:tracePt t="60985" x="7119938" y="5659438"/>
          <p14:tracePt t="60994" x="7153275" y="5659438"/>
          <p14:tracePt t="61000" x="7186613" y="5659438"/>
          <p14:tracePt t="61010" x="7210425" y="5659438"/>
          <p14:tracePt t="61016" x="7235825" y="5659438"/>
          <p14:tracePt t="61323" x="7227888" y="5643563"/>
          <p14:tracePt t="61330" x="7178675" y="5618163"/>
          <p14:tracePt t="61339" x="7104063" y="5568950"/>
          <p14:tracePt t="61347" x="7021513" y="5535613"/>
          <p14:tracePt t="61354" x="6921500" y="5494338"/>
          <p14:tracePt t="61362" x="6831013" y="5445125"/>
          <p14:tracePt t="61370" x="6748463" y="5395913"/>
          <p14:tracePt t="61379" x="6665913" y="5346700"/>
          <p14:tracePt t="61387" x="6599238" y="5287963"/>
          <p14:tracePt t="61396" x="6526213" y="5246688"/>
          <p14:tracePt t="61402" x="6459538" y="5180013"/>
          <p14:tracePt t="61412" x="6402388" y="5122863"/>
          <p14:tracePt t="61418" x="6302375" y="5032375"/>
          <p14:tracePt t="61426" x="6227763" y="4965700"/>
          <p14:tracePt t="61434" x="6153150" y="4849813"/>
          <p14:tracePt t="61442" x="6029325" y="4767263"/>
          <p14:tracePt t="61450" x="5873750" y="4660900"/>
          <p14:tracePt t="61458" x="5649913" y="4519613"/>
          <p14:tracePt t="61468" x="5427663" y="4379913"/>
          <p14:tracePt t="61474" x="5253038" y="4264025"/>
          <p14:tracePt t="61481" x="5146675" y="4205288"/>
          <p14:tracePt t="61490" x="5005388" y="4148138"/>
          <p14:tracePt t="61497" x="4899025" y="4106863"/>
          <p14:tracePt t="61505" x="4799013" y="4057650"/>
          <p14:tracePt t="61513" x="4667250" y="4006850"/>
          <p14:tracePt t="61521" x="4494213" y="3975100"/>
          <p14:tracePt t="61528" x="4303713" y="3949700"/>
          <p14:tracePt t="61537" x="4048125" y="3924300"/>
          <p14:tracePt t="61546" x="3767138" y="3890963"/>
          <p14:tracePt t="61553" x="3551238" y="3859213"/>
          <p14:tracePt t="61562" x="3378200" y="3833813"/>
          <p14:tracePt t="61569" x="3262313" y="3825875"/>
          <p14:tracePt t="61577" x="3155950" y="3792538"/>
          <p14:tracePt t="61585" x="3081338" y="3784600"/>
          <p14:tracePt t="61594" x="3022600" y="3759200"/>
          <p14:tracePt t="61601" x="2981325" y="3751263"/>
          <p14:tracePt t="61610" x="2965450" y="3751263"/>
          <p14:tracePt t="61625" x="2949575" y="3743325"/>
          <p14:tracePt t="61665" x="2940050" y="3743325"/>
          <p14:tracePt t="62202" x="2924175" y="3743325"/>
          <p14:tracePt t="62226" x="2924175" y="3759200"/>
          <p14:tracePt t="62234" x="2916238" y="3759200"/>
          <p14:tracePt t="62243" x="2916238" y="3767138"/>
          <p14:tracePt t="62250" x="2916238" y="3776663"/>
          <p14:tracePt t="62257" x="2898775" y="3784600"/>
          <p14:tracePt t="62273" x="2882900" y="3800475"/>
          <p14:tracePt t="62281" x="2874963" y="3808413"/>
          <p14:tracePt t="62290" x="2867025" y="3817938"/>
          <p14:tracePt t="62297" x="2857500" y="3817938"/>
          <p14:tracePt t="62307" x="2841625" y="3833813"/>
          <p14:tracePt t="62313" x="2825750" y="3841750"/>
          <p14:tracePt t="62322" x="2808288" y="3849688"/>
          <p14:tracePt t="62329" x="2774950" y="3867150"/>
          <p14:tracePt t="62339" x="2733675" y="3867150"/>
          <p14:tracePt t="62345" x="2684463" y="3867150"/>
          <p14:tracePt t="62354" x="2643188" y="3867150"/>
          <p14:tracePt t="62361" x="2560638" y="3890963"/>
          <p14:tracePt t="62369" x="2486025" y="3890963"/>
          <p14:tracePt t="62377" x="2395538" y="3900488"/>
          <p14:tracePt t="62385" x="2338388" y="3916363"/>
          <p14:tracePt t="62393" x="2287588" y="3916363"/>
          <p14:tracePt t="62401" x="2246313" y="3924300"/>
          <p14:tracePt t="62410" x="2230438" y="3924300"/>
          <p14:tracePt t="62426" x="2222500" y="3924300"/>
          <p14:tracePt t="62602" x="2212975" y="3932238"/>
          <p14:tracePt t="62618" x="2212975" y="3941763"/>
          <p14:tracePt t="62674" x="2212975" y="3949700"/>
          <p14:tracePt t="62714" x="2212975" y="3957638"/>
          <p14:tracePt t="62730" x="2212975" y="3975100"/>
          <p14:tracePt t="62738" x="2212975" y="3990975"/>
          <p14:tracePt t="62754" x="2222500" y="3998913"/>
          <p14:tracePt t="62770" x="2222500" y="4006850"/>
          <p14:tracePt t="62778" x="2238375" y="4024313"/>
          <p14:tracePt t="62785" x="2246313" y="4032250"/>
          <p14:tracePt t="62794" x="2271713" y="4032250"/>
          <p14:tracePt t="62801" x="2297113" y="4048125"/>
          <p14:tracePt t="62809" x="2338388" y="4057650"/>
          <p14:tracePt t="62817" x="2379663" y="4065588"/>
          <p14:tracePt t="62826" x="2452688" y="4073525"/>
          <p14:tracePt t="62833" x="2527300" y="4081463"/>
          <p14:tracePt t="62841" x="2635250" y="4098925"/>
          <p14:tracePt t="62848" x="2759075" y="4114800"/>
          <p14:tracePt t="62857" x="2908300" y="4140200"/>
          <p14:tracePt t="62865" x="3032125" y="4148138"/>
          <p14:tracePt t="62873" x="3138488" y="4164013"/>
          <p14:tracePt t="62881" x="3228975" y="4164013"/>
          <p14:tracePt t="62889" x="3303588" y="4164013"/>
          <p14:tracePt t="62897" x="3354388" y="4164013"/>
          <p14:tracePt t="62905" x="3378200" y="4164013"/>
          <p14:tracePt t="63218" x="3419475" y="4164013"/>
          <p14:tracePt t="63226" x="3486150" y="4164013"/>
          <p14:tracePt t="63234" x="3584575" y="4164013"/>
          <p14:tracePt t="63242" x="3716338" y="4164013"/>
          <p14:tracePt t="63249" x="3873500" y="4164013"/>
          <p14:tracePt t="63257" x="4056063" y="4164013"/>
          <p14:tracePt t="63265" x="4213225" y="4164013"/>
          <p14:tracePt t="63273" x="4370388" y="4164013"/>
          <p14:tracePt t="63281" x="4494213" y="4164013"/>
          <p14:tracePt t="63289" x="4592638" y="4164013"/>
          <p14:tracePt t="63297" x="4691063" y="4164013"/>
          <p14:tracePt t="63306" x="4765675" y="4164013"/>
          <p14:tracePt t="63313" x="4814888" y="4181475"/>
          <p14:tracePt t="63322" x="4832350" y="4181475"/>
          <p14:tracePt t="63531" x="4857750" y="4181475"/>
          <p14:tracePt t="63537" x="4899025" y="4189413"/>
          <p14:tracePt t="63546" x="4964113" y="4189413"/>
          <p14:tracePt t="63554" x="5013325" y="4189413"/>
          <p14:tracePt t="63561" x="5095875" y="4189413"/>
          <p14:tracePt t="63571" x="5178425" y="4189413"/>
          <p14:tracePt t="63577" x="5245100" y="4189413"/>
          <p14:tracePt t="63586" x="5327650" y="4189413"/>
          <p14:tracePt t="63595" x="5394325" y="4189413"/>
          <p14:tracePt t="63605" x="5443538" y="4189413"/>
          <p14:tracePt t="63611" x="5468938" y="4189413"/>
          <p14:tracePt t="63674" x="5451475" y="4189413"/>
          <p14:tracePt t="63682" x="5410200" y="4189413"/>
          <p14:tracePt t="63691" x="5353050" y="4181475"/>
          <p14:tracePt t="63698" x="5260975" y="4171950"/>
          <p14:tracePt t="63706" x="5195888" y="4164013"/>
          <p14:tracePt t="63713" x="5137150" y="4164013"/>
          <p14:tracePt t="63721" x="5080000" y="4164013"/>
          <p14:tracePt t="63730" x="5046663" y="4164013"/>
          <p14:tracePt t="63738" x="5030788" y="4164013"/>
          <p14:tracePt t="63745" x="5022850" y="4164013"/>
          <p14:tracePt t="63753" x="5005388" y="4164013"/>
          <p14:tracePt t="63761" x="4989513" y="4164013"/>
          <p14:tracePt t="63769" x="4972050" y="4164013"/>
          <p14:tracePt t="63777" x="4948238" y="4164013"/>
          <p14:tracePt t="63793" x="4930775" y="4164013"/>
          <p14:tracePt t="63857" x="4930775" y="4181475"/>
          <p14:tracePt t="63873" x="4948238" y="4181475"/>
          <p14:tracePt t="63882" x="4956175" y="4181475"/>
          <p14:tracePt t="63897" x="4964113" y="4181475"/>
          <p14:tracePt t="63905" x="4972050" y="4181475"/>
          <p14:tracePt t="63913" x="4989513" y="4181475"/>
          <p14:tracePt t="63921" x="5013325" y="4181475"/>
          <p14:tracePt t="63929" x="5046663" y="4181475"/>
          <p14:tracePt t="63937" x="5072063" y="4181475"/>
          <p14:tracePt t="63953" x="5080000" y="4189413"/>
          <p14:tracePt t="64001" x="5038725" y="4189413"/>
          <p14:tracePt t="64009" x="4981575" y="4189413"/>
          <p14:tracePt t="64017" x="4906963" y="4189413"/>
          <p14:tracePt t="64026" x="4814888" y="4189413"/>
          <p14:tracePt t="64034" x="4749800" y="4189413"/>
          <p14:tracePt t="64042" x="4691063" y="4189413"/>
          <p14:tracePt t="64049" x="4618038" y="4189413"/>
          <p14:tracePt t="64059" x="4576763" y="4189413"/>
          <p14:tracePt t="64065" x="4525963" y="4189413"/>
          <p14:tracePt t="64074" x="4494213" y="4205288"/>
          <p14:tracePt t="64081" x="4468813" y="4205288"/>
          <p14:tracePt t="64129" x="4460875" y="4205288"/>
          <p14:tracePt t="64145" x="4476750" y="4205288"/>
          <p14:tracePt t="64153" x="4535488" y="4205288"/>
          <p14:tracePt t="64166" x="4618038" y="4222750"/>
          <p14:tracePt t="64170" x="4683125" y="4222750"/>
          <p14:tracePt t="64178" x="4732338" y="4222750"/>
          <p14:tracePt t="64185" x="4783138" y="4222750"/>
          <p14:tracePt t="64193" x="4806950" y="4222750"/>
          <p14:tracePt t="64297" x="4806950" y="4238625"/>
          <p14:tracePt t="64306" x="4791075" y="4238625"/>
          <p14:tracePt t="64313" x="4783138" y="4238625"/>
          <p14:tracePt t="64321" x="4757738" y="4238625"/>
          <p14:tracePt t="64329" x="4724400" y="4238625"/>
          <p14:tracePt t="64337" x="4708525" y="4238625"/>
          <p14:tracePt t="64345" x="4700588" y="4238625"/>
          <p14:tracePt t="64354" x="4691063" y="4246563"/>
          <p14:tracePt t="64361" x="4683125" y="4246563"/>
          <p14:tracePt t="64506" x="4691063" y="4246563"/>
          <p14:tracePt t="64514" x="4708525" y="4246563"/>
          <p14:tracePt t="64521" x="4724400" y="4246563"/>
          <p14:tracePt t="64530" x="4732338" y="4246563"/>
          <p14:tracePt t="64539" x="4741863" y="4246563"/>
          <p14:tracePt t="64674" x="4732338" y="4246563"/>
          <p14:tracePt t="64682" x="4724400" y="4254500"/>
          <p14:tracePt t="64691" x="4691063" y="4254500"/>
          <p14:tracePt t="64698" x="4683125" y="4271963"/>
          <p14:tracePt t="64706" x="4675188" y="4271963"/>
          <p14:tracePt t="64714" x="4667250" y="4271963"/>
          <p14:tracePt t="64730" x="4649788" y="4271963"/>
          <p14:tracePt t="64738" x="4633913" y="4271963"/>
          <p14:tracePt t="64747" x="4600575" y="4271963"/>
          <p14:tracePt t="64754" x="4543425" y="4271963"/>
          <p14:tracePt t="64762" x="4502150" y="4271963"/>
          <p14:tracePt t="64770" x="4452938" y="4271963"/>
          <p14:tracePt t="64778" x="4419600" y="4271963"/>
          <p14:tracePt t="64786" x="4386263" y="4271963"/>
          <p14:tracePt t="64794" x="4352925" y="4271963"/>
          <p14:tracePt t="64801" x="4295775" y="4271963"/>
          <p14:tracePt t="64809" x="4262438" y="4271963"/>
          <p14:tracePt t="64817" x="4237038" y="4271963"/>
          <p14:tracePt t="64826" x="4221163" y="4264025"/>
          <p14:tracePt t="64833" x="4213225" y="4264025"/>
          <p14:tracePt t="64849" x="4203700" y="4264025"/>
          <p14:tracePt t="64881" x="4203700" y="4254500"/>
          <p14:tracePt t="65034" x="4203700" y="4246563"/>
          <p14:tracePt t="65050" x="4203700" y="4230688"/>
          <p14:tracePt t="65059" x="4213225" y="4222750"/>
          <p14:tracePt t="65066" x="4213225" y="4213225"/>
          <p14:tracePt t="65075" x="4221163" y="4213225"/>
          <p14:tracePt t="65082" x="4221163" y="4205288"/>
          <p14:tracePt t="65091" x="4229100" y="4197350"/>
          <p14:tracePt t="65097" x="4237038" y="4189413"/>
          <p14:tracePt t="65107" x="4237038" y="4181475"/>
          <p14:tracePt t="65131" x="4244975" y="4164013"/>
          <p14:tracePt t="65274" x="4254500" y="4164013"/>
          <p14:tracePt t="65282" x="4262438" y="4156075"/>
          <p14:tracePt t="65290" x="4270375" y="4156075"/>
          <p14:tracePt t="65299" x="4286250" y="4148138"/>
          <p14:tracePt t="65307" x="4295775" y="4148138"/>
          <p14:tracePt t="65314" x="4303713" y="4148138"/>
          <p14:tracePt t="65323" x="4311650" y="4140200"/>
          <p14:tracePt t="65339" x="4319588" y="4140200"/>
          <p14:tracePt t="65355" x="4319588" y="4130675"/>
          <p14:tracePt t="65371" x="4329113" y="4122738"/>
          <p14:tracePt t="65402" x="4329113" y="4114800"/>
          <p14:tracePt t="65514" x="4337050" y="4106863"/>
          <p14:tracePt t="65537" x="4344988" y="4106863"/>
          <p14:tracePt t="65561" x="4352925" y="4106863"/>
          <p14:tracePt t="65569" x="4370388" y="4114800"/>
          <p14:tracePt t="65593" x="4378325" y="4122738"/>
          <p14:tracePt t="65609" x="4386263" y="4122738"/>
          <p14:tracePt t="65640" x="4394200" y="4122738"/>
          <p14:tracePt t="65762" x="4386263" y="4122738"/>
          <p14:tracePt t="65771" x="4378325" y="4122738"/>
          <p14:tracePt t="65786" x="4370388" y="4122738"/>
          <p14:tracePt t="65793" x="4360863" y="4122738"/>
          <p14:tracePt t="65802" x="4352925" y="4130675"/>
          <p14:tracePt t="65818" x="4352925" y="4148138"/>
          <p14:tracePt t="65827" x="4344988" y="4156075"/>
          <p14:tracePt t="65834" x="4337050" y="4164013"/>
          <p14:tracePt t="65844" x="4337050" y="4189413"/>
          <p14:tracePt t="65860" x="4337050" y="4197350"/>
          <p14:tracePt t="65930" x="4337050" y="4213225"/>
          <p14:tracePt t="66051" x="4344988" y="4205288"/>
          <p14:tracePt t="66114" x="4344988" y="4197350"/>
          <p14:tracePt t="66202" x="4344988" y="4189413"/>
          <p14:tracePt t="66218" x="4344988" y="4197350"/>
          <p14:tracePt t="66235" x="4337050" y="4213225"/>
          <p14:tracePt t="66266" x="4337050" y="4222750"/>
          <p14:tracePt t="66457" x="4344988" y="4230688"/>
          <p14:tracePt t="66465" x="4344988" y="4238625"/>
          <p14:tracePt t="66497" x="4344988" y="4246563"/>
          <p14:tracePt t="66594" x="4344988" y="4254500"/>
          <p14:tracePt t="66842" x="4344988" y="4264025"/>
          <p14:tracePt t="66859" x="4337050" y="4264025"/>
          <p14:tracePt t="66875" x="4329113" y="4254500"/>
          <p14:tracePt t="66882" x="4311650" y="4246563"/>
          <p14:tracePt t="66891" x="4311650" y="4238625"/>
          <p14:tracePt t="66897" x="4295775" y="4230688"/>
          <p14:tracePt t="66907" x="4286250" y="4230688"/>
          <p14:tracePt t="66922" x="4278313" y="4213225"/>
          <p14:tracePt t="66930" x="4262438" y="4213225"/>
          <p14:tracePt t="66946" x="4244975" y="4205288"/>
          <p14:tracePt t="66962" x="4237038" y="4205288"/>
          <p14:tracePt t="66987" x="4229100" y="4205288"/>
          <p14:tracePt t="67002" x="4213225" y="4205288"/>
          <p14:tracePt t="67018" x="4203700" y="4205288"/>
          <p14:tracePt t="67274" x="4203700" y="4197350"/>
          <p14:tracePt t="67282" x="4203700" y="4189413"/>
          <p14:tracePt t="67299" x="4203700" y="4181475"/>
          <p14:tracePt t="67307" x="4203700" y="4164013"/>
          <p14:tracePt t="67386" x="4203700" y="4156075"/>
          <p14:tracePt t="67403" x="4203700" y="4164013"/>
          <p14:tracePt t="67419" x="4203700" y="4181475"/>
          <p14:tracePt t="67426" x="4203700" y="4189413"/>
          <p14:tracePt t="67451" x="4203700" y="4205288"/>
          <p14:tracePt t="67522" x="4213225" y="4205288"/>
          <p14:tracePt t="67553" x="4221163" y="4205288"/>
          <p14:tracePt t="67577" x="4221163" y="4197350"/>
          <p14:tracePt t="67634" x="4221163" y="4189413"/>
          <p14:tracePt t="67777" x="4221163" y="4181475"/>
          <p14:tracePt t="67785" x="4213225" y="4164013"/>
          <p14:tracePt t="67809" x="4213225" y="4156075"/>
          <p14:tracePt t="67817" x="4203700" y="4140200"/>
          <p14:tracePt t="67913" x="4195763" y="4130675"/>
          <p14:tracePt t="67929" x="4187825" y="4130675"/>
          <p14:tracePt t="68114" x="4221163" y="4130675"/>
          <p14:tracePt t="68122" x="4286250" y="4098925"/>
          <p14:tracePt t="68130" x="4337050" y="4065588"/>
          <p14:tracePt t="68138" x="4386263" y="4048125"/>
          <p14:tracePt t="68147" x="4419600" y="4006850"/>
          <p14:tracePt t="68154" x="4452938" y="3983038"/>
          <p14:tracePt t="68171" x="4460875" y="3975100"/>
          <p14:tracePt t="68338" x="4435475" y="3975100"/>
          <p14:tracePt t="68346" x="4386263" y="3990975"/>
          <p14:tracePt t="68355" x="4329113" y="3998913"/>
          <p14:tracePt t="68362" x="4237038" y="4032250"/>
          <p14:tracePt t="68370" x="4138613" y="4048125"/>
          <p14:tracePt t="68377" x="4056063" y="4073525"/>
          <p14:tracePt t="68386" x="3973513" y="4122738"/>
          <p14:tracePt t="68396" x="3898900" y="4156075"/>
          <p14:tracePt t="68403" x="3841750" y="4171950"/>
          <p14:tracePt t="68410" x="3808413" y="4171950"/>
          <p14:tracePt t="68419" x="3783013" y="4171950"/>
          <p14:tracePt t="68474" x="3790950" y="4171950"/>
          <p14:tracePt t="68483" x="3798888" y="4171950"/>
          <p14:tracePt t="68514" x="3816350" y="4171950"/>
          <p14:tracePt t="68522" x="3841750" y="4171950"/>
          <p14:tracePt t="68530" x="3865563" y="4156075"/>
          <p14:tracePt t="68538" x="3898900" y="4130675"/>
          <p14:tracePt t="68547" x="3940175" y="4114800"/>
          <p14:tracePt t="68554" x="3981450" y="4073525"/>
          <p14:tracePt t="68562" x="4030663" y="4040188"/>
          <p14:tracePt t="68570" x="4105275" y="3990975"/>
          <p14:tracePt t="68578" x="4146550" y="3965575"/>
          <p14:tracePt t="68586" x="4195763" y="3941763"/>
          <p14:tracePt t="68596" x="4237038" y="3924300"/>
          <p14:tracePt t="68605" x="4262438" y="3916363"/>
          <p14:tracePt t="68611" x="4286250" y="3908425"/>
          <p14:tracePt t="68700" x="4295775" y="3908425"/>
          <p14:tracePt t="68714" x="4278313" y="3924300"/>
          <p14:tracePt t="68722" x="4262438" y="3941763"/>
          <p14:tracePt t="68730" x="4244975" y="3957638"/>
          <p14:tracePt t="68739" x="4221163" y="3990975"/>
          <p14:tracePt t="68746" x="4171950" y="4040188"/>
          <p14:tracePt t="68754" x="4138613" y="4065588"/>
          <p14:tracePt t="68762" x="4071938" y="4106863"/>
          <p14:tracePt t="68770" x="4014788" y="4148138"/>
          <p14:tracePt t="68780" x="3981450" y="4164013"/>
          <p14:tracePt t="68786" x="3940175" y="4181475"/>
          <p14:tracePt t="68796" x="3906838" y="4197350"/>
          <p14:tracePt t="68802" x="3883025" y="4205288"/>
          <p14:tracePt t="68850" x="3898900" y="4205288"/>
          <p14:tracePt t="68857" x="3932238" y="4205288"/>
          <p14:tracePt t="68866" x="3989388" y="4181475"/>
          <p14:tracePt t="68874" x="4064000" y="4148138"/>
          <p14:tracePt t="68882" x="4121150" y="4122738"/>
          <p14:tracePt t="68892" x="4203700" y="4081463"/>
          <p14:tracePt t="68898" x="4237038" y="4065588"/>
          <p14:tracePt t="68908" x="4270375" y="4048125"/>
          <p14:tracePt t="68914" x="4286250" y="4032250"/>
          <p14:tracePt t="68923" x="4295775" y="4024313"/>
          <p14:tracePt t="68946" x="4303713" y="4016375"/>
          <p14:tracePt t="69018" x="4303713" y="4024313"/>
          <p14:tracePt t="69027" x="4303713" y="4032250"/>
          <p14:tracePt t="69033" x="4286250" y="4048125"/>
          <p14:tracePt t="69043" x="4270375" y="4057650"/>
          <p14:tracePt t="69051" x="4237038" y="4065588"/>
          <p14:tracePt t="69059" x="4213225" y="4089400"/>
          <p14:tracePt t="69066" x="4203700" y="4098925"/>
          <p14:tracePt t="69075" x="4179888" y="4098925"/>
          <p14:tracePt t="69082" x="4162425" y="4114800"/>
          <p14:tracePt t="69092" x="4154488" y="4114800"/>
          <p14:tracePt t="69194" x="4171950" y="4106863"/>
          <p14:tracePt t="69202" x="4203700" y="4098925"/>
          <p14:tracePt t="69210" x="4221163" y="4089400"/>
          <p14:tracePt t="69218" x="4229100" y="4081463"/>
          <p14:tracePt t="69242" x="4237038" y="4081463"/>
          <p14:tracePt t="69338" x="4221163" y="4089400"/>
          <p14:tracePt t="69346" x="4213225" y="4089400"/>
          <p14:tracePt t="69362" x="4203700" y="4098925"/>
          <p14:tracePt t="69372" x="4187825" y="4106863"/>
          <p14:tracePt t="69379" x="4179888" y="4106863"/>
          <p14:tracePt t="69387" x="4171950" y="4114800"/>
          <p14:tracePt t="69394" x="4162425" y="4114800"/>
          <p14:tracePt t="69410" x="4154488" y="4122738"/>
          <p14:tracePt t="70018" x="4162425" y="4122738"/>
          <p14:tracePt t="70035" x="4179888" y="4122738"/>
          <p14:tracePt t="70042" x="4187825" y="4122738"/>
          <p14:tracePt t="70057" x="4203700" y="4122738"/>
          <p14:tracePt t="70066" x="4221163" y="4122738"/>
          <p14:tracePt t="70076" x="4237038" y="4114800"/>
          <p14:tracePt t="70163" x="4244975" y="4106863"/>
          <p14:tracePt t="70330" x="4254500" y="4106863"/>
          <p14:tracePt t="70339" x="4262438" y="4122738"/>
          <p14:tracePt t="70346" x="4278313" y="4140200"/>
          <p14:tracePt t="70354" x="4295775" y="4156075"/>
          <p14:tracePt t="70362" x="4337050" y="4171950"/>
          <p14:tracePt t="70370" x="4378325" y="4189413"/>
          <p14:tracePt t="70377" x="4443413" y="4213225"/>
          <p14:tracePt t="70385" x="4494213" y="4213225"/>
          <p14:tracePt t="70393" x="4559300" y="4222750"/>
          <p14:tracePt t="70401" x="4633913" y="4222750"/>
          <p14:tracePt t="70409" x="4700588" y="4230688"/>
          <p14:tracePt t="70417" x="4741863" y="4230688"/>
          <p14:tracePt t="70426" x="4791075" y="4230688"/>
          <p14:tracePt t="70434" x="4848225" y="4246563"/>
          <p14:tracePt t="70441" x="4873625" y="4254500"/>
          <p14:tracePt t="70450" x="4889500" y="4254500"/>
          <p14:tracePt t="70458" x="4914900" y="4264025"/>
          <p14:tracePt t="70465" x="4922838" y="4264025"/>
          <p14:tracePt t="70474" x="4948238" y="4287838"/>
          <p14:tracePt t="70481" x="4964113" y="4297363"/>
          <p14:tracePt t="70489" x="4989513" y="4313238"/>
          <p14:tracePt t="70497" x="5005388" y="4329113"/>
          <p14:tracePt t="70506" x="5030788" y="4346575"/>
          <p14:tracePt t="70513" x="5054600" y="4379913"/>
          <p14:tracePt t="70522" x="5087938" y="4403725"/>
          <p14:tracePt t="70529" x="5113338" y="4421188"/>
          <p14:tracePt t="70537" x="5129213" y="4437063"/>
          <p14:tracePt t="70545" x="5137150" y="4445000"/>
          <p14:tracePt t="70553" x="5146675" y="4452938"/>
          <p14:tracePt t="70578" x="5154613" y="4452938"/>
          <p14:tracePt t="70714" x="5154613" y="4462463"/>
          <p14:tracePt t="70898" x="5170488" y="4478338"/>
          <p14:tracePt t="70914" x="5178425" y="4494213"/>
          <p14:tracePt t="70922" x="5195888" y="4527550"/>
          <p14:tracePt t="70930" x="5211763" y="4552950"/>
          <p14:tracePt t="70938" x="5245100" y="4610100"/>
          <p14:tracePt t="70944" x="5286375" y="4660900"/>
          <p14:tracePt t="70952" x="5353050" y="4725988"/>
          <p14:tracePt t="70962" x="5427663" y="4808538"/>
          <p14:tracePt t="70969" x="5476875" y="4857750"/>
          <p14:tracePt t="70977" x="5551488" y="4957763"/>
          <p14:tracePt t="70985" x="5608638" y="5014913"/>
          <p14:tracePt t="70993" x="5649913" y="5073650"/>
          <p14:tracePt t="71001" x="5691188" y="5122863"/>
          <p14:tracePt t="71010" x="5724525" y="5189538"/>
          <p14:tracePt t="71017" x="5724525" y="5213350"/>
          <p14:tracePt t="71026" x="5740400" y="5230813"/>
          <p14:tracePt t="71033" x="5740400" y="5254625"/>
          <p14:tracePt t="71041" x="5757863" y="5280025"/>
          <p14:tracePt t="71049" x="5757863" y="5287963"/>
          <p14:tracePt t="71065" x="5757863" y="5303838"/>
          <p14:tracePt t="71073" x="5757863" y="5321300"/>
          <p14:tracePt t="71081" x="5757863" y="5337175"/>
          <p14:tracePt t="71097" x="5765800" y="5354638"/>
          <p14:tracePt t="71122" x="5765800" y="5362575"/>
          <p14:tracePt t="71129" x="5765800" y="5370513"/>
          <p14:tracePt t="71137" x="5799138" y="5411788"/>
          <p14:tracePt t="71145" x="5815013" y="5437188"/>
          <p14:tracePt t="71153" x="5830888" y="5486400"/>
          <p14:tracePt t="71161" x="5840413" y="5502275"/>
          <p14:tracePt t="71170" x="5848350" y="5535613"/>
          <p14:tracePt t="71177" x="5864225" y="5561013"/>
          <p14:tracePt t="71185" x="5864225" y="5576888"/>
          <p14:tracePt t="71193" x="5864225" y="5594350"/>
          <p14:tracePt t="71201" x="5864225" y="5610225"/>
          <p14:tracePt t="71209" x="5864225" y="5618163"/>
          <p14:tracePt t="71217" x="5864225" y="5626100"/>
          <p14:tracePt t="71273" x="5864225" y="5635625"/>
          <p14:tracePt t="71289" x="5864225" y="5643563"/>
          <p14:tracePt t="71305" x="5864225" y="5659438"/>
          <p14:tracePt t="71321" x="5864225" y="5676900"/>
          <p14:tracePt t="71329" x="5856288" y="5692775"/>
          <p14:tracePt t="71338" x="5856288" y="5700713"/>
          <p14:tracePt t="71353" x="5856288" y="5726113"/>
          <p14:tracePt t="71361" x="5856288" y="5741988"/>
          <p14:tracePt t="71368" x="5856288" y="5759450"/>
          <p14:tracePt t="71376" x="5856288" y="5783263"/>
          <p14:tracePt t="71385" x="5856288" y="5800725"/>
          <p14:tracePt t="71393" x="5856288" y="5816600"/>
          <p14:tracePt t="71400" x="5856288" y="5824538"/>
          <p14:tracePt t="71408" x="5856288" y="5842000"/>
          <p14:tracePt t="71424" x="5848350" y="5849938"/>
          <p14:tracePt t="71441" x="5840413" y="5857875"/>
          <p14:tracePt t="71465" x="5840413" y="5865813"/>
          <p14:tracePt t="71474" x="5840413" y="5875338"/>
          <p14:tracePt t="71482" x="5830888" y="5883275"/>
          <p14:tracePt t="71489" x="5830888" y="5899150"/>
          <p14:tracePt t="71505" x="5830888" y="5907088"/>
          <p14:tracePt t="71513" x="5815013" y="5924550"/>
          <p14:tracePt t="71554" x="5815013" y="5932488"/>
          <p14:tracePt t="71585" x="5807075" y="5932488"/>
          <p14:tracePt t="71601" x="5807075" y="5940425"/>
          <p14:tracePt t="71609" x="5799138" y="5940425"/>
          <p14:tracePt t="71617" x="5789613" y="5940425"/>
          <p14:tracePt t="71624" x="5789613" y="5948363"/>
          <p14:tracePt t="71649" x="5789613" y="5957888"/>
          <p14:tracePt t="71657" x="5781675" y="5957888"/>
          <p14:tracePt t="73146" x="5781675" y="5948363"/>
          <p14:tracePt t="73155" x="5781675" y="5932488"/>
          <p14:tracePt t="73162" x="5781675" y="5899150"/>
          <p14:tracePt t="73170" x="5781675" y="5865813"/>
          <p14:tracePt t="73178" x="5781675" y="5824538"/>
          <p14:tracePt t="73186" x="5781675" y="5741988"/>
          <p14:tracePt t="73194" x="5781675" y="5659438"/>
          <p14:tracePt t="73202" x="5773738" y="5568950"/>
          <p14:tracePt t="73209" x="5724525" y="5453063"/>
          <p14:tracePt t="73219" x="5608638" y="5272088"/>
          <p14:tracePt t="73225" x="5510213" y="5130800"/>
          <p14:tracePt t="73235" x="5376863" y="4949825"/>
          <p14:tracePt t="73244" x="5311775" y="4857750"/>
          <p14:tracePt t="73249" x="5219700" y="4733925"/>
          <p14:tracePt t="73257" x="5137150" y="4635500"/>
          <p14:tracePt t="73265" x="5022850" y="4535488"/>
          <p14:tracePt t="73275" x="4899025" y="4486275"/>
          <p14:tracePt t="73281" x="4757738" y="4429125"/>
          <p14:tracePt t="73291" x="4567238" y="4354513"/>
          <p14:tracePt t="73297" x="4386263" y="4305300"/>
          <p14:tracePt t="73305" x="4187825" y="4254500"/>
          <p14:tracePt t="73313" x="3906838" y="4230688"/>
          <p14:tracePt t="73321" x="3576638" y="4156075"/>
          <p14:tracePt t="73329" x="3270250" y="4114800"/>
          <p14:tracePt t="73338" x="3032125" y="4114800"/>
          <p14:tracePt t="73345" x="2825750" y="4114800"/>
          <p14:tracePt t="73354" x="2668588" y="4114800"/>
          <p14:tracePt t="73361" x="2493963" y="4122738"/>
          <p14:tracePt t="73369" x="2354263" y="4130675"/>
          <p14:tracePt t="73377" x="2246313" y="4164013"/>
          <p14:tracePt t="73385" x="2122488" y="4181475"/>
          <p14:tracePt t="73393" x="2065338" y="4189413"/>
          <p14:tracePt t="73401" x="2006600" y="4205288"/>
          <p14:tracePt t="73409" x="1974850" y="4205288"/>
          <p14:tracePt t="73417" x="1965325" y="4205288"/>
          <p14:tracePt t="73554" x="1957388" y="4205288"/>
          <p14:tracePt t="73673" x="1974850" y="4230688"/>
          <p14:tracePt t="73681" x="1990725" y="4246563"/>
          <p14:tracePt t="73689" x="2032000" y="4264025"/>
          <p14:tracePt t="73698" x="2065338" y="4297363"/>
          <p14:tracePt t="73706" x="2114550" y="4329113"/>
          <p14:tracePt t="73714" x="2163763" y="4362450"/>
          <p14:tracePt t="73722" x="2197100" y="4379913"/>
          <p14:tracePt t="73729" x="2212975" y="4395788"/>
          <p14:tracePt t="73738" x="2230438" y="4403725"/>
          <p14:tracePt t="73745" x="2230438" y="4411663"/>
          <p14:tracePt t="73754" x="2254250" y="4429125"/>
          <p14:tracePt t="73761" x="2263775" y="4437063"/>
          <p14:tracePt t="73769" x="2287588" y="4452938"/>
          <p14:tracePt t="73801" x="2297113" y="4452938"/>
          <p14:tracePt t="73881" x="2305050" y="4452938"/>
          <p14:tracePt t="73889" x="2312988" y="4452938"/>
          <p14:tracePt t="73937" x="2328863" y="4452938"/>
          <p14:tracePt t="73945" x="2354263" y="4452938"/>
          <p14:tracePt t="73954" x="2403475" y="4452938"/>
          <p14:tracePt t="73962" x="2486025" y="4452938"/>
          <p14:tracePt t="73969" x="2593975" y="4462463"/>
          <p14:tracePt t="73978" x="2725738" y="4462463"/>
          <p14:tracePt t="73985" x="2908300" y="4462463"/>
          <p14:tracePt t="73993" x="3130550" y="4462463"/>
          <p14:tracePt t="74001" x="3336925" y="4462463"/>
          <p14:tracePt t="74009" x="3584575" y="4462463"/>
          <p14:tracePt t="74017" x="3767138" y="4462463"/>
          <p14:tracePt t="74025" x="3965575" y="4462463"/>
          <p14:tracePt t="74033" x="4089400" y="4462463"/>
          <p14:tracePt t="74041" x="4195763" y="4462463"/>
          <p14:tracePt t="74049" x="4270375" y="4462463"/>
          <p14:tracePt t="74058" x="4319588" y="4462463"/>
          <p14:tracePt t="74065" x="4329113" y="4462463"/>
          <p14:tracePt t="74250" x="4337050" y="4470400"/>
          <p14:tracePt t="74273" x="4329113" y="4478338"/>
          <p14:tracePt t="74281" x="4329113" y="4486275"/>
          <p14:tracePt t="74297" x="4319588" y="4486275"/>
          <p14:tracePt t="74305" x="4311650" y="4486275"/>
          <p14:tracePt t="74313" x="4303713" y="4486275"/>
          <p14:tracePt t="74329" x="4295775" y="4486275"/>
          <p14:tracePt t="74353" x="4278313" y="4486275"/>
          <p14:tracePt t="74371" x="4254500" y="4486275"/>
          <p14:tracePt t="74377" x="4237038" y="4486275"/>
          <p14:tracePt t="74385" x="4221163" y="4486275"/>
          <p14:tracePt t="74393" x="4187825" y="4486275"/>
          <p14:tracePt t="74402" x="4146550" y="4478338"/>
          <p14:tracePt t="74409" x="4105275" y="4478338"/>
          <p14:tracePt t="74417" x="4071938" y="4470400"/>
          <p14:tracePt t="74425" x="4014788" y="4470400"/>
          <p14:tracePt t="74433" x="3997325" y="4470400"/>
          <p14:tracePt t="74441" x="3989388" y="4470400"/>
          <p14:tracePt t="74521" x="3997325" y="4470400"/>
          <p14:tracePt t="74618" x="3997325" y="4478338"/>
          <p14:tracePt t="74634" x="3973513" y="4478338"/>
          <p14:tracePt t="74642" x="3965575" y="4478338"/>
          <p14:tracePt t="74651" x="3956050" y="4478338"/>
          <p14:tracePt t="74730" x="3956050" y="4486275"/>
          <p14:tracePt t="74738" x="3965575" y="4486275"/>
          <p14:tracePt t="74746" x="3973513" y="4494213"/>
          <p14:tracePt t="75066" x="3965575" y="4503738"/>
          <p14:tracePt t="75426" x="3965575" y="4486275"/>
          <p14:tracePt t="75435" x="3965575" y="4478338"/>
          <p14:tracePt t="75442" x="3965575" y="4462463"/>
          <p14:tracePt t="75449" x="3981450" y="4429125"/>
          <p14:tracePt t="75457" x="3981450" y="4411663"/>
          <p14:tracePt t="75466" x="4014788" y="4370388"/>
          <p14:tracePt t="75473" x="4022725" y="4346575"/>
          <p14:tracePt t="75482" x="4064000" y="4287838"/>
          <p14:tracePt t="75489" x="4113213" y="4254500"/>
          <p14:tracePt t="75498" x="4154488" y="4230688"/>
          <p14:tracePt t="75506" x="4195763" y="4197350"/>
          <p14:tracePt t="75513" x="4244975" y="4181475"/>
          <p14:tracePt t="75521" x="4278313" y="4156075"/>
          <p14:tracePt t="75529" x="4319588" y="4148138"/>
          <p14:tracePt t="75538" x="4352925" y="4140200"/>
          <p14:tracePt t="75545" x="4386263" y="4140200"/>
          <p14:tracePt t="75554" x="4419600" y="4140200"/>
          <p14:tracePt t="75561" x="4443413" y="4140200"/>
          <p14:tracePt t="75570" x="4460875" y="4140200"/>
          <p14:tracePt t="75577" x="4502150" y="4148138"/>
          <p14:tracePt t="75585" x="4567238" y="4171950"/>
          <p14:tracePt t="75593" x="4625975" y="4213225"/>
          <p14:tracePt t="75602" x="4700588" y="4238625"/>
          <p14:tracePt t="75609" x="4749800" y="4254500"/>
          <p14:tracePt t="75617" x="4848225" y="4305300"/>
          <p14:tracePt t="75625" x="4940300" y="4354513"/>
          <p14:tracePt t="75634" x="5095875" y="4429125"/>
          <p14:tracePt t="75641" x="5195888" y="4470400"/>
          <p14:tracePt t="75649" x="5311775" y="4519613"/>
          <p14:tracePt t="75657" x="5435600" y="4586288"/>
          <p14:tracePt t="75666" x="5518150" y="4635500"/>
          <p14:tracePt t="75673" x="5567363" y="4676775"/>
          <p14:tracePt t="75682" x="5608638" y="4702175"/>
          <p14:tracePt t="75690" x="5616575" y="4733925"/>
          <p14:tracePt t="75698" x="5624513" y="4759325"/>
          <p14:tracePt t="75706" x="5624513" y="4800600"/>
          <p14:tracePt t="75713" x="5624513" y="4816475"/>
          <p14:tracePt t="75722" x="5624513" y="4867275"/>
          <p14:tracePt t="75729" x="5624513" y="4916488"/>
          <p14:tracePt t="75738" x="5624513" y="4957763"/>
          <p14:tracePt t="75745" x="5624513" y="5024438"/>
          <p14:tracePt t="75754" x="5624513" y="5081588"/>
          <p14:tracePt t="75761" x="5641975" y="5148263"/>
          <p14:tracePt t="75770" x="5649913" y="5205413"/>
          <p14:tracePt t="75778" x="5665788" y="5287963"/>
          <p14:tracePt t="75786" x="5691188" y="5337175"/>
          <p14:tracePt t="75794" x="5699125" y="5403850"/>
          <p14:tracePt t="75801" x="5724525" y="5437188"/>
          <p14:tracePt t="75809" x="5732463" y="5486400"/>
          <p14:tracePt t="75817" x="5740400" y="5527675"/>
          <p14:tracePt t="75825" x="5757863" y="5568950"/>
          <p14:tracePt t="75833" x="5773738" y="5602288"/>
          <p14:tracePt t="75841" x="5799138" y="5635625"/>
          <p14:tracePt t="75849" x="5807075" y="5651500"/>
          <p14:tracePt t="75857" x="5807075" y="5684838"/>
          <p14:tracePt t="75865" x="5807075" y="5700713"/>
          <p14:tracePt t="75873" x="5815013" y="5726113"/>
          <p14:tracePt t="75881" x="5815013" y="5741988"/>
          <p14:tracePt t="75889" x="5815013" y="5767388"/>
          <p14:tracePt t="75898" x="5815013" y="5792788"/>
          <p14:tracePt t="75905" x="5815013" y="5816600"/>
          <p14:tracePt t="75913" x="5815013" y="5849938"/>
          <p14:tracePt t="75921" x="5815013" y="5865813"/>
          <p14:tracePt t="75929" x="5807075" y="5891213"/>
          <p14:tracePt t="75938" x="5799138" y="5899150"/>
          <p14:tracePt t="75946" x="5789613" y="5916613"/>
          <p14:tracePt t="75954" x="5789613" y="5924550"/>
          <p14:tracePt t="75962" x="5765800" y="5957888"/>
          <p14:tracePt t="75977" x="5757863" y="5973763"/>
          <p14:tracePt t="75987" x="5757863" y="5981700"/>
          <p14:tracePt t="75994" x="5757863" y="5999163"/>
          <p14:tracePt t="76009" x="5757863" y="6007100"/>
          <p14:tracePt t="76017" x="5757863" y="6015038"/>
          <p14:tracePt t="76138" x="5748338" y="6015038"/>
          <p14:tracePt t="76161" x="5740400" y="6015038"/>
          <p14:tracePt t="76170" x="5732463" y="6015038"/>
          <p14:tracePt t="76177" x="5724525" y="5999163"/>
          <p14:tracePt t="76193" x="5716588" y="5999163"/>
          <p14:tracePt t="76241" x="5707063" y="5989638"/>
          <p14:tracePt t="76305" x="5707063" y="5981700"/>
          <p14:tracePt t="76321" x="5699125" y="5957888"/>
          <p14:tracePt t="76329" x="5699125" y="5948363"/>
          <p14:tracePt t="76338" x="5683250" y="5924550"/>
          <p14:tracePt t="76345" x="5665788" y="5883275"/>
          <p14:tracePt t="76354" x="5641975" y="5842000"/>
          <p14:tracePt t="76361" x="5624513" y="5800725"/>
          <p14:tracePt t="76370" x="5567363" y="5692775"/>
          <p14:tracePt t="76377" x="5510213" y="5610225"/>
          <p14:tracePt t="76387" x="5443538" y="5519738"/>
          <p14:tracePt t="76393" x="5376863" y="5419725"/>
          <p14:tracePt t="76402" x="5311775" y="5337175"/>
          <p14:tracePt t="76409" x="5270500" y="5246688"/>
          <p14:tracePt t="76417" x="5187950" y="5122863"/>
          <p14:tracePt t="76425" x="5129213" y="5032375"/>
          <p14:tracePt t="76434" x="5064125" y="4949825"/>
          <p14:tracePt t="76441" x="4989513" y="4867275"/>
          <p14:tracePt t="76451" x="4940300" y="4784725"/>
          <p14:tracePt t="76457" x="4857750" y="4725988"/>
          <p14:tracePt t="76465" x="4783138" y="4635500"/>
          <p14:tracePt t="76473" x="4700588" y="4568825"/>
          <p14:tracePt t="76481" x="4625975" y="4527550"/>
          <p14:tracePt t="76489" x="4567238" y="4494213"/>
          <p14:tracePt t="76497" x="4518025" y="4452938"/>
          <p14:tracePt t="76506" x="4484688" y="4429125"/>
          <p14:tracePt t="76513" x="4468813" y="4411663"/>
          <p14:tracePt t="76522" x="4452938" y="4403725"/>
          <p14:tracePt t="76529" x="4435475" y="4395788"/>
          <p14:tracePt t="76538" x="4427538" y="4387850"/>
          <p14:tracePt t="76545" x="4419600" y="4379913"/>
          <p14:tracePt t="76554" x="4402138" y="4362450"/>
          <p14:tracePt t="76561" x="4378325" y="4354513"/>
          <p14:tracePt t="76571" x="4352925" y="4338638"/>
          <p14:tracePt t="76577" x="4337050" y="4329113"/>
          <p14:tracePt t="76586" x="4329113" y="4329113"/>
          <p14:tracePt t="76625" x="4319588" y="4321175"/>
          <p14:tracePt t="76738" x="4319588" y="4313238"/>
          <p14:tracePt t="76771" x="4319588" y="4305300"/>
          <p14:tracePt t="76786" x="4311650" y="4287838"/>
          <p14:tracePt t="76793" x="4311650" y="4279900"/>
          <p14:tracePt t="76802" x="4295775" y="4271963"/>
          <p14:tracePt t="76810" x="4286250" y="4264025"/>
          <p14:tracePt t="76818" x="4270375" y="4246563"/>
          <p14:tracePt t="76826" x="4254500" y="4222750"/>
          <p14:tracePt t="76834" x="4244975" y="4213225"/>
          <p14:tracePt t="76842" x="4244975" y="4205288"/>
          <p14:tracePt t="76850" x="4237038" y="4205288"/>
          <p14:tracePt t="76874" x="4237038" y="4197350"/>
          <p14:tracePt t="77178" x="4237038" y="4205288"/>
          <p14:tracePt t="77186" x="4254500" y="4205288"/>
          <p14:tracePt t="77194" x="4270375" y="4205288"/>
          <p14:tracePt t="77203" x="4295775" y="4222750"/>
          <p14:tracePt t="77210" x="4303713" y="4222750"/>
          <p14:tracePt t="77219" x="4319588" y="4222750"/>
          <p14:tracePt t="77226" x="4337050" y="4222750"/>
          <p14:tracePt t="77234" x="4360863" y="4222750"/>
          <p14:tracePt t="77242" x="4386263" y="4222750"/>
          <p14:tracePt t="77250" x="4402138" y="4222750"/>
          <p14:tracePt t="77258" x="4427538" y="4230688"/>
          <p14:tracePt t="77266" x="4452938" y="4230688"/>
          <p14:tracePt t="77275" x="4460875" y="4230688"/>
          <p14:tracePt t="77282" x="4484688" y="4230688"/>
          <p14:tracePt t="77290" x="4510088" y="4230688"/>
          <p14:tracePt t="77298" x="4535488" y="4230688"/>
          <p14:tracePt t="77308" x="4543425" y="4230688"/>
          <p14:tracePt t="77314" x="4551363" y="4230688"/>
          <p14:tracePt t="77354" x="4559300" y="4230688"/>
          <p14:tracePt t="77371" x="4567238" y="4230688"/>
          <p14:tracePt t="77394" x="4576763" y="4230688"/>
          <p14:tracePt t="77402" x="4592638" y="4230688"/>
          <p14:tracePt t="77410" x="4600575" y="4230688"/>
          <p14:tracePt t="77420" x="4608513" y="4230688"/>
          <p14:tracePt t="77426" x="4618038" y="4230688"/>
          <p14:tracePt t="77436" x="4625975" y="4230688"/>
          <p14:tracePt t="77443" x="4633913" y="4230688"/>
          <p14:tracePt t="77451" x="4649788" y="4230688"/>
          <p14:tracePt t="77458" x="4675188" y="4230688"/>
          <p14:tracePt t="77466" x="4700588" y="4230688"/>
          <p14:tracePt t="77474" x="4708525" y="4230688"/>
          <p14:tracePt t="77482" x="4732338" y="4230688"/>
          <p14:tracePt t="77489" x="4773613" y="4230688"/>
          <p14:tracePt t="77497" x="4806950" y="4230688"/>
          <p14:tracePt t="77505" x="4840288" y="4230688"/>
          <p14:tracePt t="77513" x="4873625" y="4230688"/>
          <p14:tracePt t="77522" x="4899025" y="4230688"/>
          <p14:tracePt t="77530" x="4914900" y="4230688"/>
          <p14:tracePt t="77538" x="4940300" y="4222750"/>
          <p14:tracePt t="77546" x="4956175" y="4222750"/>
          <p14:tracePt t="77554" x="4964113" y="4222750"/>
          <p14:tracePt t="77674" x="4972050" y="4222750"/>
          <p14:tracePt t="77682" x="4997450" y="4222750"/>
          <p14:tracePt t="77690" x="5038725" y="4222750"/>
          <p14:tracePt t="77698" x="5105400" y="4230688"/>
          <p14:tracePt t="77706" x="5146675" y="4230688"/>
          <p14:tracePt t="77715" x="5203825" y="4230688"/>
          <p14:tracePt t="77723" x="5260975" y="4230688"/>
          <p14:tracePt t="77730" x="5302250" y="4230688"/>
          <p14:tracePt t="77738" x="5335588" y="4230688"/>
          <p14:tracePt t="77746" x="5386388" y="4230688"/>
          <p14:tracePt t="77755" x="5418138" y="4230688"/>
          <p14:tracePt t="77763" x="5443538" y="4230688"/>
          <p14:tracePt t="77779" x="5459413" y="4230688"/>
          <p14:tracePt t="77978" x="5468938" y="4230688"/>
          <p14:tracePt t="78170" x="5459413" y="4230688"/>
          <p14:tracePt t="78178" x="5451475" y="4230688"/>
          <p14:tracePt t="78186" x="5435600" y="4230688"/>
          <p14:tracePt t="78194" x="5427663" y="4230688"/>
          <p14:tracePt t="78204" x="5402263" y="4230688"/>
          <p14:tracePt t="78210" x="5368925" y="4230688"/>
          <p14:tracePt t="78219" x="5311775" y="4230688"/>
          <p14:tracePt t="78226" x="5270500" y="4230688"/>
          <p14:tracePt t="78234" x="5237163" y="4230688"/>
          <p14:tracePt t="78243" x="5187950" y="4230688"/>
          <p14:tracePt t="78250" x="5154613" y="4230688"/>
          <p14:tracePt t="78259" x="5113338" y="4230688"/>
          <p14:tracePt t="78266" x="5080000" y="4230688"/>
          <p14:tracePt t="78274" x="5046663" y="4230688"/>
          <p14:tracePt t="78282" x="4981575" y="4230688"/>
          <p14:tracePt t="78291" x="4930775" y="4230688"/>
          <p14:tracePt t="78298" x="4857750" y="4230688"/>
          <p14:tracePt t="78307" x="4799013" y="4230688"/>
          <p14:tracePt t="78314" x="4724400" y="4230688"/>
          <p14:tracePt t="78323" x="4641850" y="4238625"/>
          <p14:tracePt t="78330" x="4584700" y="4246563"/>
          <p14:tracePt t="78339" x="4510088" y="4246563"/>
          <p14:tracePt t="78346" x="4443413" y="4264025"/>
          <p14:tracePt t="78354" x="4394200" y="4271963"/>
          <p14:tracePt t="78362" x="4360863" y="4271963"/>
          <p14:tracePt t="78371" x="4344988" y="4279900"/>
          <p14:tracePt t="78378" x="4337050" y="4279900"/>
          <p14:tracePt t="78481" x="4329113" y="4287838"/>
          <p14:tracePt t="78490" x="4329113" y="4297363"/>
          <p14:tracePt t="78499" x="4337050" y="4305300"/>
          <p14:tracePt t="78505" x="4370388" y="4338638"/>
          <p14:tracePt t="78513" x="4402138" y="4370388"/>
          <p14:tracePt t="78521" x="4427538" y="4387850"/>
          <p14:tracePt t="78530" x="4476750" y="4437063"/>
          <p14:tracePt t="78539" x="4510088" y="4494213"/>
          <p14:tracePt t="78546" x="4559300" y="4552950"/>
          <p14:tracePt t="78555" x="4625975" y="4618038"/>
          <p14:tracePt t="78561" x="4691063" y="4692650"/>
          <p14:tracePt t="78569" x="4773613" y="4775200"/>
          <p14:tracePt t="78577" x="4873625" y="4875213"/>
          <p14:tracePt t="78587" x="4972050" y="4965700"/>
          <p14:tracePt t="78593" x="5087938" y="5040313"/>
          <p14:tracePt t="78602" x="5203825" y="5122863"/>
          <p14:tracePt t="78609" x="5294313" y="5189538"/>
          <p14:tracePt t="78618" x="5376863" y="5254625"/>
          <p14:tracePt t="78625" x="5435600" y="5313363"/>
          <p14:tracePt t="78633" x="5484813" y="5337175"/>
          <p14:tracePt t="78641" x="5518150" y="5370513"/>
          <p14:tracePt t="78649" x="5526088" y="5387975"/>
          <p14:tracePt t="78657" x="5526088" y="5395913"/>
          <p14:tracePt t="78665" x="5541963" y="5419725"/>
          <p14:tracePt t="78681" x="5541963" y="5429250"/>
          <p14:tracePt t="78689" x="5541963" y="5437188"/>
          <p14:tracePt t="78753" x="5541963" y="5445125"/>
          <p14:tracePt t="78769" x="5534025" y="5461000"/>
          <p14:tracePt t="78777" x="5534025" y="5494338"/>
          <p14:tracePt t="78785" x="5534025" y="5502275"/>
          <p14:tracePt t="78794" x="5534025" y="5519738"/>
          <p14:tracePt t="78802" x="5534025" y="5535613"/>
          <p14:tracePt t="78810" x="5534025" y="5553075"/>
          <p14:tracePt t="78817" x="5534025" y="5576888"/>
          <p14:tracePt t="78833" x="5534025" y="5594350"/>
          <p14:tracePt t="78841" x="5534025" y="5602288"/>
          <p14:tracePt t="78849" x="5534025" y="5610225"/>
          <p14:tracePt t="78857" x="5534025" y="5618163"/>
          <p14:tracePt t="78865" x="5534025" y="5635625"/>
          <p14:tracePt t="78873" x="5534025" y="5659438"/>
          <p14:tracePt t="78881" x="5534025" y="5668963"/>
          <p14:tracePt t="78889" x="5534025" y="5684838"/>
          <p14:tracePt t="78897" x="5534025" y="5700713"/>
          <p14:tracePt t="78905" x="5534025" y="5726113"/>
          <p14:tracePt t="78913" x="5534025" y="5734050"/>
          <p14:tracePt t="78921" x="5534025" y="5741988"/>
          <p14:tracePt t="78929" x="5534025" y="5751513"/>
          <p14:tracePt t="79001" x="5534025" y="5759450"/>
          <p14:tracePt t="79057" x="5541963" y="5759450"/>
          <p14:tracePt t="79088" x="5541963" y="5767388"/>
          <p14:tracePt t="79097" x="5541963" y="5775325"/>
          <p14:tracePt t="79105" x="5551488" y="5783263"/>
          <p14:tracePt t="79122" x="5551488" y="5792788"/>
          <p14:tracePt t="79129" x="5551488" y="5800725"/>
          <p14:tracePt t="79298" x="5551488" y="5808663"/>
          <p14:tracePt t="79306" x="5567363" y="5824538"/>
          <p14:tracePt t="79322" x="5575300" y="5842000"/>
          <p14:tracePt t="79338" x="5575300" y="5849938"/>
          <p14:tracePt t="79355" x="5583238" y="5849938"/>
          <p14:tracePt t="79371" x="5592763" y="5849938"/>
          <p14:tracePt t="79484" x="5592763" y="5857875"/>
          <p14:tracePt t="79490" x="5600700" y="5857875"/>
          <p14:tracePt t="79553" x="5608638" y="5857875"/>
          <p14:tracePt t="79626" x="5616575" y="5857875"/>
          <p14:tracePt t="79674" x="5624513" y="5857875"/>
          <p14:tracePt t="79683" x="5641975" y="5857875"/>
          <p14:tracePt t="79690" x="5675313" y="5857875"/>
          <p14:tracePt t="79699" x="5740400" y="5857875"/>
          <p14:tracePt t="79706" x="5789613" y="5857875"/>
          <p14:tracePt t="79714" x="5840413" y="5857875"/>
          <p14:tracePt t="79722" x="5905500" y="5857875"/>
          <p14:tracePt t="79731" x="5964238" y="5857875"/>
          <p14:tracePt t="79738" x="6046788" y="5857875"/>
          <p14:tracePt t="79746" x="6111875" y="5857875"/>
          <p14:tracePt t="79754" x="6178550" y="5857875"/>
          <p14:tracePt t="79761" x="6227763" y="5857875"/>
          <p14:tracePt t="79770" x="6276975" y="5857875"/>
          <p14:tracePt t="79777" x="6310313" y="5857875"/>
          <p14:tracePt t="79787" x="6335713" y="5857875"/>
          <p14:tracePt t="79793" x="6351588" y="5857875"/>
          <p14:tracePt t="79801" x="6361113" y="5857875"/>
          <p14:tracePt t="79809" x="6369050" y="5857875"/>
          <p14:tracePt t="79826" x="6376988" y="5857875"/>
          <p14:tracePt t="79841" x="6384925" y="5857875"/>
          <p14:tracePt t="79848" x="6392863" y="5857875"/>
          <p14:tracePt t="79856" x="6418263" y="5857875"/>
          <p14:tracePt t="79865" x="6434138" y="5857875"/>
          <p14:tracePt t="79873" x="6451600" y="5857875"/>
          <p14:tracePt t="79881" x="6484938" y="5857875"/>
          <p14:tracePt t="79889" x="6516688" y="5857875"/>
          <p14:tracePt t="79897" x="6550025" y="5857875"/>
          <p14:tracePt t="79904" x="6591300" y="5849938"/>
          <p14:tracePt t="79912" x="6616700" y="5849938"/>
          <p14:tracePt t="79922" x="6650038" y="5849938"/>
          <p14:tracePt t="79930" x="6657975" y="5849938"/>
          <p14:tracePt t="79938" x="6665913" y="5842000"/>
          <p14:tracePt t="79946" x="6691313" y="5842000"/>
          <p14:tracePt t="79955" x="6707188" y="5842000"/>
          <p14:tracePt t="79962" x="6715125" y="5842000"/>
          <p14:tracePt t="79970" x="6732588" y="5842000"/>
          <p14:tracePt t="79979" x="6740525" y="5842000"/>
          <p14:tracePt t="79987" x="6756400" y="5842000"/>
          <p14:tracePt t="79995" x="6789738" y="5842000"/>
          <p14:tracePt t="80004" x="6838950" y="5842000"/>
          <p14:tracePt t="80010" x="6880225" y="5842000"/>
          <p14:tracePt t="80020" x="6931025" y="5842000"/>
          <p14:tracePt t="80026" x="6996113" y="5842000"/>
          <p14:tracePt t="80035" x="7029450" y="5842000"/>
          <p14:tracePt t="80042" x="7062788" y="5842000"/>
          <p14:tracePt t="80050" x="7096125" y="5842000"/>
          <p14:tracePt t="80059" x="7127875" y="5842000"/>
          <p14:tracePt t="80065" x="7178675" y="5842000"/>
          <p14:tracePt t="80074" x="7210425" y="5842000"/>
          <p14:tracePt t="80082" x="7243763" y="5842000"/>
          <p14:tracePt t="80090" x="7261225" y="5842000"/>
          <p14:tracePt t="80098" x="7269163" y="5842000"/>
          <p14:tracePt t="80106" x="7277100" y="5834063"/>
          <p14:tracePt t="80210" x="7285038" y="5834063"/>
          <p14:tracePt t="80218" x="7292975" y="5824538"/>
          <p14:tracePt t="80547" x="7285038" y="5824538"/>
          <p14:tracePt t="80553" x="7269163" y="5824538"/>
          <p14:tracePt t="80563" x="7243763" y="5824538"/>
          <p14:tracePt t="80570" x="7210425" y="5824538"/>
          <p14:tracePt t="80578" x="7178675" y="5824538"/>
          <p14:tracePt t="80587" x="7127875" y="5824538"/>
          <p14:tracePt t="80594" x="7078663" y="5824538"/>
          <p14:tracePt t="80603" x="6996113" y="5824538"/>
          <p14:tracePt t="80610" x="6913563" y="5824538"/>
          <p14:tracePt t="80620" x="6815138" y="5824538"/>
          <p14:tracePt t="80626" x="6691313" y="5824538"/>
          <p14:tracePt t="80636" x="6575425" y="5824538"/>
          <p14:tracePt t="80642" x="6451600" y="5824538"/>
          <p14:tracePt t="80650" x="6369050" y="5824538"/>
          <p14:tracePt t="80658" x="6286500" y="5824538"/>
          <p14:tracePt t="80666" x="6219825" y="5824538"/>
          <p14:tracePt t="80674" x="6162675" y="5824538"/>
          <p14:tracePt t="80682" x="6137275" y="5824538"/>
          <p14:tracePt t="80690" x="6103938" y="5824538"/>
          <p14:tracePt t="80699" x="6088063" y="5824538"/>
          <p14:tracePt t="80706" x="6070600" y="5824538"/>
          <p14:tracePt t="80715" x="6038850" y="5824538"/>
          <p14:tracePt t="80722" x="6029325" y="5824538"/>
          <p14:tracePt t="80730" x="6005513" y="5824538"/>
          <p14:tracePt t="80739" x="5988050" y="5824538"/>
          <p14:tracePt t="80746" x="5972175" y="5824538"/>
          <p14:tracePt t="80754" x="5946775" y="5824538"/>
          <p14:tracePt t="80762" x="5938838" y="5824538"/>
          <p14:tracePt t="80770" x="5922963" y="5834063"/>
          <p14:tracePt t="80778" x="5915025" y="5834063"/>
          <p14:tracePt t="80787" x="5889625" y="5842000"/>
          <p14:tracePt t="80795" x="5881688" y="5842000"/>
          <p14:tracePt t="80803" x="5856288" y="5849938"/>
          <p14:tracePt t="80811" x="5822950" y="5849938"/>
          <p14:tracePt t="80818" x="5799138" y="5857875"/>
          <p14:tracePt t="80826" x="5765800" y="5857875"/>
          <p14:tracePt t="80833" x="5732463" y="5857875"/>
          <p14:tracePt t="80842" x="5716588" y="5857875"/>
          <p14:tracePt t="80850" x="5699125" y="5857875"/>
          <p14:tracePt t="80865" x="5691188" y="5857875"/>
          <p14:tracePt t="81098" x="5691188" y="5865813"/>
          <p14:tracePt t="81106" x="5691188" y="5875338"/>
          <p14:tracePt t="81114" x="5707063" y="5883275"/>
          <p14:tracePt t="81121" x="5773738" y="5891213"/>
          <p14:tracePt t="81130" x="5856288" y="5891213"/>
          <p14:tracePt t="81137" x="5938838" y="5891213"/>
          <p14:tracePt t="81145" x="6021388" y="5907088"/>
          <p14:tracePt t="81154" x="6088063" y="5907088"/>
          <p14:tracePt t="81161" x="6153150" y="5907088"/>
          <p14:tracePt t="81170" x="6219825" y="5907088"/>
          <p14:tracePt t="81177" x="6286500" y="5907088"/>
          <p14:tracePt t="81185" x="6361113" y="5907088"/>
          <p14:tracePt t="81193" x="6410325" y="5907088"/>
          <p14:tracePt t="81202" x="6443663" y="5907088"/>
          <p14:tracePt t="81210" x="6475413" y="5907088"/>
          <p14:tracePt t="81219" x="6508750" y="5907088"/>
          <p14:tracePt t="81226" x="6542088" y="5907088"/>
          <p14:tracePt t="81235" x="6591300" y="5907088"/>
          <p14:tracePt t="81241" x="6665913" y="5907088"/>
          <p14:tracePt t="81250" x="6723063" y="5907088"/>
          <p14:tracePt t="81257" x="6789738" y="5907088"/>
          <p14:tracePt t="81265" x="6856413" y="5907088"/>
          <p14:tracePt t="81274" x="6905625" y="5907088"/>
          <p14:tracePt t="81282" x="6962775" y="5907088"/>
          <p14:tracePt t="81290" x="7029450" y="5907088"/>
          <p14:tracePt t="81297" x="7078663" y="5907088"/>
          <p14:tracePt t="81306" x="7119938" y="5907088"/>
          <p14:tracePt t="81314" x="7178675" y="5907088"/>
          <p14:tracePt t="81322" x="7210425" y="5907088"/>
          <p14:tracePt t="81330" x="7243763" y="5907088"/>
          <p14:tracePt t="81338" x="7302500" y="5907088"/>
          <p14:tracePt t="81345" x="7367588" y="5907088"/>
          <p14:tracePt t="81353" x="7418388" y="5907088"/>
          <p14:tracePt t="81362" x="7467600" y="5907088"/>
          <p14:tracePt t="81370" x="7500938" y="5907088"/>
          <p14:tracePt t="81377" x="7524750" y="5907088"/>
          <p14:tracePt t="81385" x="7532688" y="5907088"/>
          <p14:tracePt t="81394" x="7542213" y="5907088"/>
          <p14:tracePt t="81450" x="7550150" y="5907088"/>
          <p14:tracePt t="81602" x="7516813" y="5907088"/>
          <p14:tracePt t="81610" x="7442200" y="5899150"/>
          <p14:tracePt t="81619" x="7377113" y="5883275"/>
          <p14:tracePt t="81625" x="7318375" y="5883275"/>
          <p14:tracePt t="81637" x="7261225" y="5883275"/>
          <p14:tracePt t="81642" x="7194550" y="5883275"/>
          <p14:tracePt t="81651" x="7145338" y="5883275"/>
          <p14:tracePt t="81658" x="7086600" y="5883275"/>
          <p14:tracePt t="81666" x="7021513" y="5883275"/>
          <p14:tracePt t="81675" x="6972300" y="5883275"/>
          <p14:tracePt t="81682" x="6921500" y="5883275"/>
          <p14:tracePt t="81690" x="6856413" y="5883275"/>
          <p14:tracePt t="81699" x="6773863" y="5883275"/>
          <p14:tracePt t="81706" x="6691313" y="5875338"/>
          <p14:tracePt t="81714" x="6567488" y="5865813"/>
          <p14:tracePt t="81722" x="6459538" y="5865813"/>
          <p14:tracePt t="81731" x="6369050" y="5865813"/>
          <p14:tracePt t="81738" x="6294438" y="5865813"/>
          <p14:tracePt t="81747" x="6227763" y="5865813"/>
          <p14:tracePt t="81754" x="6178550" y="5865813"/>
          <p14:tracePt t="81762" x="6145213" y="5865813"/>
          <p14:tracePt t="81770" x="6137275" y="5865813"/>
          <p14:tracePt t="81778" x="6129338" y="5865813"/>
          <p14:tracePt t="81787" x="6111875" y="5865813"/>
          <p14:tracePt t="81803" x="6096000" y="5865813"/>
          <p14:tracePt t="81811" x="6080125" y="5865813"/>
          <p14:tracePt t="81820" x="6046788" y="5865813"/>
          <p14:tracePt t="81826" x="5988050" y="5865813"/>
          <p14:tracePt t="81836" x="5946775" y="5865813"/>
          <p14:tracePt t="81842" x="5897563" y="5865813"/>
          <p14:tracePt t="81852" x="5873750" y="5865813"/>
          <p14:tracePt t="81858" x="5848350" y="5865813"/>
          <p14:tracePt t="81867" x="5830888" y="5865813"/>
          <p14:tracePt t="81874" x="5822950" y="5865813"/>
          <p14:tracePt t="82025" x="5815013" y="5865813"/>
          <p14:tracePt t="82042" x="5807075" y="5865813"/>
          <p14:tracePt t="82051" x="5799138" y="5865813"/>
          <p14:tracePt t="82057" x="5789613" y="5865813"/>
          <p14:tracePt t="82066" x="5765800" y="5865813"/>
          <p14:tracePt t="82074" x="5732463" y="5865813"/>
          <p14:tracePt t="82081" x="5716588" y="5865813"/>
          <p14:tracePt t="82090" x="5699125" y="5865813"/>
          <p14:tracePt t="82105" x="5691188" y="5865813"/>
          <p14:tracePt t="82586" x="5699125" y="5865813"/>
          <p14:tracePt t="82594" x="5716588" y="5865813"/>
          <p14:tracePt t="82604" x="5724525" y="5865813"/>
          <p14:tracePt t="82611" x="5732463" y="5865813"/>
          <p14:tracePt t="82626" x="5740400" y="5865813"/>
          <p14:tracePt t="82636" x="5748338" y="5865813"/>
          <p14:tracePt t="82652" x="5757863" y="5865813"/>
          <p14:tracePt t="82658" x="5765800" y="5865813"/>
          <p14:tracePt t="82668" x="5773738" y="5865813"/>
          <p14:tracePt t="82674" x="5789613" y="5865813"/>
          <p14:tracePt t="82683" x="5799138" y="5865813"/>
          <p14:tracePt t="82714" x="5807075" y="5865813"/>
          <p14:tracePt t="82795" x="5807075" y="5857875"/>
          <p14:tracePt t="82802" x="5807075" y="5842000"/>
          <p14:tracePt t="82811" x="5807075" y="5824538"/>
          <p14:tracePt t="82819" x="5807075" y="5808663"/>
          <p14:tracePt t="82826" x="5815013" y="5783263"/>
          <p14:tracePt t="82835" x="5830888" y="5741988"/>
          <p14:tracePt t="82842" x="5830888" y="5726113"/>
          <p14:tracePt t="82851" x="5830888" y="5684838"/>
          <p14:tracePt t="82858" x="5830888" y="5651500"/>
          <p14:tracePt t="82867" x="5830888" y="5618163"/>
          <p14:tracePt t="82874" x="5830888" y="5584825"/>
          <p14:tracePt t="82882" x="5830888" y="5543550"/>
          <p14:tracePt t="82889" x="5830888" y="5502275"/>
          <p14:tracePt t="82897" x="5830888" y="5453063"/>
          <p14:tracePt t="82905" x="5789613" y="5395913"/>
          <p14:tracePt t="82913" x="5765800" y="5346700"/>
          <p14:tracePt t="82921" x="5724525" y="5295900"/>
          <p14:tracePt t="82929" x="5665788" y="5230813"/>
          <p14:tracePt t="82937" x="5616575" y="5180013"/>
          <p14:tracePt t="82945" x="5559425" y="5130800"/>
          <p14:tracePt t="82953" x="5476875" y="5065713"/>
          <p14:tracePt t="82962" x="5368925" y="4999038"/>
          <p14:tracePt t="82970" x="5278438" y="4924425"/>
          <p14:tracePt t="82977" x="5146675" y="4857750"/>
          <p14:tracePt t="82986" x="5038725" y="4800600"/>
          <p14:tracePt t="82993" x="4981575" y="4767263"/>
          <p14:tracePt t="83002" x="4922838" y="4733925"/>
          <p14:tracePt t="83009" x="4881563" y="4692650"/>
          <p14:tracePt t="83017" x="4832350" y="4660900"/>
          <p14:tracePt t="83026" x="4791075" y="4643438"/>
          <p14:tracePt t="83034" x="4773613" y="4618038"/>
          <p14:tracePt t="83042" x="4741863" y="4594225"/>
          <p14:tracePt t="83050" x="4716463" y="4568825"/>
          <p14:tracePt t="83058" x="4667250" y="4535488"/>
          <p14:tracePt t="83066" x="4625975" y="4519613"/>
          <p14:tracePt t="83073" x="4592638" y="4503738"/>
          <p14:tracePt t="83081" x="4551363" y="4478338"/>
          <p14:tracePt t="83090" x="4510088" y="4452938"/>
          <p14:tracePt t="83097" x="4476750" y="4429125"/>
          <p14:tracePt t="83106" x="4460875" y="4421188"/>
          <p14:tracePt t="83121" x="4443413" y="4421188"/>
          <p14:tracePt t="83123" x="4427538" y="4411663"/>
          <p14:tracePt t="83129" x="4419600" y="4403725"/>
          <p14:tracePt t="83137" x="4402138" y="4387850"/>
          <p14:tracePt t="83145" x="4378325" y="4362450"/>
          <p14:tracePt t="83153" x="4352925" y="4338638"/>
          <p14:tracePt t="83162" x="4344988" y="4329113"/>
          <p14:tracePt t="83169" x="4319588" y="4297363"/>
          <p14:tracePt t="83177" x="4270375" y="4264025"/>
          <p14:tracePt t="83187" x="4213225" y="4230688"/>
          <p14:tracePt t="83193" x="4146550" y="4205288"/>
          <p14:tracePt t="83202" x="4105275" y="4181475"/>
          <p14:tracePt t="83209" x="4038600" y="4164013"/>
          <p14:tracePt t="83218" x="4006850" y="4148138"/>
          <p14:tracePt t="83225" x="3989388" y="4148138"/>
          <p14:tracePt t="83235" x="3956050" y="4140200"/>
          <p14:tracePt t="83242" x="3932238" y="4122738"/>
          <p14:tracePt t="83250" x="3924300" y="4122738"/>
          <p14:tracePt t="83257" x="3898900" y="4106863"/>
          <p14:tracePt t="83274" x="3890963" y="4106863"/>
          <p14:tracePt t="83281" x="3883025" y="4098925"/>
          <p14:tracePt t="83289" x="3873500" y="4089400"/>
          <p14:tracePt t="83417" x="3883025" y="4089400"/>
          <p14:tracePt t="83425" x="3914775" y="4106863"/>
          <p14:tracePt t="83433" x="3956050" y="4130675"/>
          <p14:tracePt t="83441" x="3989388" y="4140200"/>
          <p14:tracePt t="83450" x="4014788" y="4156075"/>
          <p14:tracePt t="83457" x="4030663" y="4164013"/>
          <p14:tracePt t="83466" x="4048125" y="4171950"/>
          <p14:tracePt t="83482" x="4056063" y="4171950"/>
          <p14:tracePt t="83489" x="4064000" y="4171950"/>
          <p14:tracePt t="83497" x="4064000" y="4181475"/>
          <p14:tracePt t="83505" x="4071938" y="4181475"/>
          <p14:tracePt t="83521" x="4079875" y="4181475"/>
          <p14:tracePt t="83546" x="4089400" y="4189413"/>
          <p14:tracePt t="83561" x="4105275" y="4197350"/>
          <p14:tracePt t="83577" x="4105275" y="4205288"/>
          <p14:tracePt t="83586" x="4105275" y="4213225"/>
          <p14:tracePt t="83603" x="4113213" y="4222750"/>
          <p14:tracePt t="83617" x="4130675" y="4238625"/>
          <p14:tracePt t="83634" x="4154488" y="4246563"/>
          <p14:tracePt t="83641" x="4162425" y="4246563"/>
          <p14:tracePt t="83689" x="4162425" y="4254500"/>
          <p14:tracePt t="83697" x="4171950" y="4254500"/>
          <p14:tracePt t="83705" x="4179888" y="4264025"/>
          <p14:tracePt t="83713" x="4187825" y="4264025"/>
          <p14:tracePt t="83729" x="4195763" y="4264025"/>
          <p14:tracePt t="83746" x="4213225" y="4254500"/>
          <p14:tracePt t="83753" x="4213225" y="4246563"/>
          <p14:tracePt t="83761" x="4221163" y="4238625"/>
          <p14:tracePt t="83769" x="4221163" y="4230688"/>
          <p14:tracePt t="83778" x="4229100" y="4222750"/>
          <p14:tracePt t="83794" x="4237038" y="4222750"/>
          <p14:tracePt t="83802" x="4237038" y="4205288"/>
          <p14:tracePt t="83818" x="4254500" y="4189413"/>
          <p14:tracePt t="83825" x="4254500" y="4181475"/>
          <p14:tracePt t="83834" x="4254500" y="4171950"/>
          <p14:tracePt t="83841" x="4254500" y="4156075"/>
          <p14:tracePt t="83850" x="4254500" y="4148138"/>
          <p14:tracePt t="83857" x="4254500" y="4130675"/>
          <p14:tracePt t="83865" x="4244975" y="4122738"/>
          <p14:tracePt t="83873" x="4244975" y="4106863"/>
          <p14:tracePt t="83882" x="4229100" y="4089400"/>
          <p14:tracePt t="83889" x="4229100" y="4081463"/>
          <p14:tracePt t="83899" x="4221163" y="4065588"/>
          <p14:tracePt t="83913" x="4221163" y="4057650"/>
          <p14:tracePt t="83929" x="4221163" y="4048125"/>
          <p14:tracePt t="83947" x="4213225" y="4040188"/>
          <p14:tracePt t="83970" x="4203700" y="4040188"/>
          <p14:tracePt t="83978" x="4195763" y="4040188"/>
          <p14:tracePt t="83986" x="4187825" y="4040188"/>
          <p14:tracePt t="83994" x="4179888" y="4040188"/>
          <p14:tracePt t="84002" x="4171950" y="4040188"/>
          <p14:tracePt t="84011" x="4162425" y="4048125"/>
          <p14:tracePt t="84019" x="4146550" y="4065588"/>
          <p14:tracePt t="84034" x="4146550" y="4081463"/>
          <p14:tracePt t="84043" x="4146550" y="4089400"/>
          <p14:tracePt t="84059" x="4146550" y="4098925"/>
          <p14:tracePt t="84068" x="4146550" y="4106863"/>
          <p14:tracePt t="84074" x="4146550" y="4122738"/>
          <p14:tracePt t="84091" x="4146550" y="4130675"/>
          <p14:tracePt t="84098" x="4154488" y="4140200"/>
          <p14:tracePt t="84106" x="4171950" y="4156075"/>
          <p14:tracePt t="84123" x="4195763" y="4156075"/>
          <p14:tracePt t="84130" x="4203700" y="4156075"/>
          <p14:tracePt t="84146" x="4213225" y="4156075"/>
          <p14:tracePt t="84154" x="4221163" y="4156075"/>
          <p14:tracePt t="84173" x="4229100" y="4148138"/>
          <p14:tracePt t="84177" x="4237038" y="4148138"/>
          <p14:tracePt t="84185" x="4237038" y="4140200"/>
          <p14:tracePt t="84193" x="4237038" y="4130675"/>
          <p14:tracePt t="84201" x="4237038" y="4122738"/>
          <p14:tracePt t="84209" x="4237038" y="4114800"/>
          <p14:tracePt t="84217" x="4237038" y="4098925"/>
          <p14:tracePt t="84225" x="4237038" y="4081463"/>
          <p14:tracePt t="84242" x="4237038" y="4065588"/>
          <p14:tracePt t="84266" x="4229100" y="4065588"/>
          <p14:tracePt t="84274" x="4213225" y="4065588"/>
          <p14:tracePt t="84283" x="4195763" y="4065588"/>
          <p14:tracePt t="84291" x="4179888" y="4081463"/>
          <p14:tracePt t="84298" x="4171950" y="4089400"/>
          <p14:tracePt t="84306" x="4162425" y="4098925"/>
          <p14:tracePt t="84314" x="4162425" y="4114800"/>
          <p14:tracePt t="84322" x="4162425" y="4122738"/>
          <p14:tracePt t="84330" x="4162425" y="4130675"/>
          <p14:tracePt t="84339" x="4162425" y="4140200"/>
          <p14:tracePt t="84346" x="4162425" y="4148138"/>
          <p14:tracePt t="84355" x="4162425" y="4156075"/>
          <p14:tracePt t="84371" x="4162425" y="4164013"/>
          <p14:tracePt t="84578" x="4162425" y="4171950"/>
          <p14:tracePt t="84602" x="4162425" y="4181475"/>
          <p14:tracePt t="84658" x="4162425" y="4189413"/>
          <p14:tracePt t="84667" x="4171950" y="4205288"/>
          <p14:tracePt t="84673" x="4213225" y="4213225"/>
          <p14:tracePt t="84682" x="4295775" y="4222750"/>
          <p14:tracePt t="84690" x="4394200" y="4230688"/>
          <p14:tracePt t="84698" x="4494213" y="4246563"/>
          <p14:tracePt t="84706" x="4625975" y="4246563"/>
          <p14:tracePt t="84713" x="4791075" y="4254500"/>
          <p14:tracePt t="84721" x="4948238" y="4254500"/>
          <p14:tracePt t="84729" x="5154613" y="4254500"/>
          <p14:tracePt t="84737" x="5270500" y="4254500"/>
          <p14:tracePt t="84745" x="5360988" y="4254500"/>
          <p14:tracePt t="84753" x="5427663" y="4254500"/>
          <p14:tracePt t="84761" x="5459413" y="4254500"/>
          <p14:tracePt t="84769" x="5476875" y="4254500"/>
          <p14:tracePt t="84778" x="5484813" y="4254500"/>
          <p14:tracePt t="84962" x="5492750" y="4254500"/>
          <p14:tracePt t="84979" x="5476875" y="4238625"/>
          <p14:tracePt t="84986" x="5427663" y="4213225"/>
          <p14:tracePt t="84995" x="5394325" y="4205288"/>
          <p14:tracePt t="85002" x="5376863" y="4205288"/>
          <p14:tracePt t="85010" x="5368925" y="4197350"/>
          <p14:tracePt t="85018" x="5360988" y="4189413"/>
          <p14:tracePt t="85041" x="5360988" y="4171950"/>
          <p14:tracePt t="85091" x="5360988" y="4164013"/>
          <p14:tracePt t="85194" x="5353050" y="4164013"/>
          <p14:tracePt t="85218" x="5335588" y="4164013"/>
          <p14:tracePt t="85226" x="5319713" y="4164013"/>
          <p14:tracePt t="85233" x="5311775" y="4171950"/>
          <p14:tracePt t="85242" x="5302250" y="4171950"/>
          <p14:tracePt t="85250" x="5286375" y="4181475"/>
          <p14:tracePt t="85257" x="5270500" y="4181475"/>
          <p14:tracePt t="85268" x="5253038" y="4197350"/>
          <p14:tracePt t="85274" x="5237163" y="4197350"/>
          <p14:tracePt t="85284" x="5211763" y="4205288"/>
          <p14:tracePt t="85291" x="5170488" y="4213225"/>
          <p14:tracePt t="85300" x="5129213" y="4230688"/>
          <p14:tracePt t="85308" x="5080000" y="4238625"/>
          <p14:tracePt t="85314" x="5038725" y="4238625"/>
          <p14:tracePt t="85323" x="4997450" y="4246563"/>
          <p14:tracePt t="85330" x="4989513" y="4254500"/>
          <p14:tracePt t="85338" x="4972050" y="4254500"/>
          <p14:tracePt t="85346" x="4956175" y="4264025"/>
          <p14:tracePt t="85356" x="4940300" y="4264025"/>
          <p14:tracePt t="85362" x="4930775" y="4264025"/>
          <p14:tracePt t="85369" x="4914900" y="4264025"/>
          <p14:tracePt t="85378" x="4906963" y="4264025"/>
          <p14:tracePt t="85387" x="4889500" y="4264025"/>
          <p14:tracePt t="85394" x="4873625" y="4264025"/>
          <p14:tracePt t="85402" x="4848225" y="4264025"/>
          <p14:tracePt t="85410" x="4814888" y="4271963"/>
          <p14:tracePt t="85418" x="4791075" y="4271963"/>
          <p14:tracePt t="85426" x="4773613" y="4279900"/>
          <p14:tracePt t="85434" x="4757738" y="4279900"/>
          <p14:tracePt t="85442" x="4749800" y="4279900"/>
          <p14:tracePt t="85554" x="4732338" y="4279900"/>
          <p14:tracePt t="85594" x="4724400" y="4279900"/>
          <p14:tracePt t="85606" x="4708525" y="4279900"/>
          <p14:tracePt t="85610" x="4683125" y="4279900"/>
          <p14:tracePt t="85619" x="4641850" y="4271963"/>
          <p14:tracePt t="85626" x="4600575" y="4264025"/>
          <p14:tracePt t="85634" x="4535488" y="4254500"/>
          <p14:tracePt t="85642" x="4476750" y="4246563"/>
          <p14:tracePt t="85650" x="4427538" y="4246563"/>
          <p14:tracePt t="85658" x="4394200" y="4230688"/>
          <p14:tracePt t="85668" x="4360863" y="4230688"/>
          <p14:tracePt t="85674" x="4337050" y="4222750"/>
          <p14:tracePt t="85684" x="4311650" y="4222750"/>
          <p14:tracePt t="85690" x="4295775" y="4222750"/>
          <p14:tracePt t="85701" x="4270375" y="4213225"/>
          <p14:tracePt t="85764" x="4270375" y="4205288"/>
          <p14:tracePt t="85867" x="4286250" y="4205288"/>
          <p14:tracePt t="85874" x="4311650" y="4205288"/>
          <p14:tracePt t="85883" x="4329113" y="4205288"/>
          <p14:tracePt t="85890" x="4352925" y="4205288"/>
          <p14:tracePt t="85898" x="4378325" y="4205288"/>
          <p14:tracePt t="85906" x="4394200" y="4205288"/>
          <p14:tracePt t="85915" x="4402138" y="4205288"/>
          <p14:tracePt t="85995" x="4411663" y="4213225"/>
          <p14:tracePt t="86091" x="4402138" y="4213225"/>
          <p14:tracePt t="86098" x="4394200" y="4213225"/>
          <p14:tracePt t="86106" x="4386263" y="4213225"/>
          <p14:tracePt t="86115" x="4370388" y="4213225"/>
          <p14:tracePt t="86138" x="4311650" y="4213225"/>
          <p14:tracePt t="86146" x="4295775" y="4213225"/>
          <p14:tracePt t="86154" x="4278313" y="4213225"/>
          <p14:tracePt t="86170" x="4270375" y="4213225"/>
          <p14:tracePt t="86178" x="4262438" y="4213225"/>
          <p14:tracePt t="86243" x="4254500" y="4213225"/>
          <p14:tracePt t="86306" x="4244975" y="4205288"/>
          <p14:tracePt t="86322" x="4244975" y="4197350"/>
          <p14:tracePt t="86329" x="4237038" y="4181475"/>
          <p14:tracePt t="86344" x="4237038" y="4171950"/>
          <p14:tracePt t="86361" x="4237038" y="4164013"/>
          <p14:tracePt t="86409" x="4237038" y="4156075"/>
          <p14:tracePt t="86425" x="4237038" y="4148138"/>
          <p14:tracePt t="86441" x="4237038" y="4140200"/>
          <p14:tracePt t="86449" x="4237038" y="4130675"/>
          <p14:tracePt t="86464" x="4237038" y="4122738"/>
          <p14:tracePt t="86473" x="4237038" y="4114800"/>
          <p14:tracePt t="86482" x="4237038" y="4106863"/>
          <p14:tracePt t="86489" x="4237038" y="4098925"/>
          <p14:tracePt t="86513" x="4237038" y="4089400"/>
          <p14:tracePt t="86577" x="4237038" y="4081463"/>
          <p14:tracePt t="86585" x="4229100" y="4081463"/>
          <p14:tracePt t="86601" x="4221163" y="4081463"/>
          <p14:tracePt t="86608" x="4213225" y="4081463"/>
          <p14:tracePt t="86617" x="4195763" y="4081463"/>
          <p14:tracePt t="86625" x="4195763" y="4089400"/>
          <p14:tracePt t="86633" x="4195763" y="4098925"/>
          <p14:tracePt t="86657" x="4195763" y="4106863"/>
          <p14:tracePt t="86672" x="4195763" y="4130675"/>
          <p14:tracePt t="86682" x="4237038" y="4148138"/>
          <p14:tracePt t="86688" x="4286250" y="4181475"/>
          <p14:tracePt t="86697" x="4344988" y="4189413"/>
          <p14:tracePt t="86705" x="4370388" y="4205288"/>
          <p14:tracePt t="86713" x="4394200" y="4213225"/>
          <p14:tracePt t="86721" x="4419600" y="4222750"/>
          <p14:tracePt t="86730" x="4443413" y="4222750"/>
          <p14:tracePt t="86737" x="4460875" y="4230688"/>
          <p14:tracePt t="86745" x="4484688" y="4230688"/>
          <p14:tracePt t="86753" x="4510088" y="4230688"/>
          <p14:tracePt t="86761" x="4518025" y="4230688"/>
          <p14:tracePt t="86769" x="4543425" y="4230688"/>
          <p14:tracePt t="86776" x="4576763" y="4230688"/>
          <p14:tracePt t="86785" x="4608513" y="4230688"/>
          <p14:tracePt t="86793" x="4667250" y="4230688"/>
          <p14:tracePt t="86801" x="4724400" y="4230688"/>
          <p14:tracePt t="86809" x="4749800" y="4230688"/>
          <p14:tracePt t="86817" x="4765675" y="4230688"/>
          <p14:tracePt t="86825" x="4773613" y="4230688"/>
          <p14:tracePt t="86833" x="4783138" y="4230688"/>
          <p14:tracePt t="86898" x="4791075" y="4230688"/>
          <p14:tracePt t="86978" x="4791075" y="4222750"/>
          <p14:tracePt t="87002" x="4799013" y="4213225"/>
          <p14:tracePt t="87042" x="4806950" y="4213225"/>
          <p14:tracePt t="87098" x="4806950" y="4205288"/>
          <p14:tracePt t="87138" x="4814888" y="4205288"/>
          <p14:tracePt t="87146" x="4814888" y="4197350"/>
          <p14:tracePt t="87161" x="4814888" y="4189413"/>
          <p14:tracePt t="87179" x="4814888" y="4181475"/>
          <p14:tracePt t="87185" x="4814888" y="4171950"/>
          <p14:tracePt t="87202" x="4814888" y="4164013"/>
          <p14:tracePt t="87210" x="4814888" y="4156075"/>
          <p14:tracePt t="87218" x="4814888" y="4148138"/>
          <p14:tracePt t="87226" x="4814888" y="4130675"/>
          <p14:tracePt t="87234" x="4814888" y="4122738"/>
          <p14:tracePt t="87242" x="4814888" y="4114800"/>
          <p14:tracePt t="87251" x="4814888" y="4106863"/>
          <p14:tracePt t="87266" x="4814888" y="4098925"/>
          <p14:tracePt t="87322" x="4814888" y="4089400"/>
          <p14:tracePt t="87339" x="4814888" y="4081463"/>
          <p14:tracePt t="87346" x="4814888" y="4065588"/>
          <p14:tracePt t="87362" x="4806950" y="4057650"/>
          <p14:tracePt t="87370" x="4799013" y="4040188"/>
          <p14:tracePt t="87378" x="4799013" y="4032250"/>
          <p14:tracePt t="87394" x="4791075" y="4032250"/>
          <p14:tracePt t="87410" x="4783138" y="4032250"/>
          <p14:tracePt t="87467" x="4773613" y="4032250"/>
          <p14:tracePt t="87484" x="4765675" y="4032250"/>
          <p14:tracePt t="87492" x="4757738" y="4032250"/>
          <p14:tracePt t="87499" x="4741863" y="4032250"/>
          <p14:tracePt t="87506" x="4724400" y="4040188"/>
          <p14:tracePt t="87515" x="4724400" y="4048125"/>
          <p14:tracePt t="87521" x="4700588" y="4057650"/>
          <p14:tracePt t="87530" x="4683125" y="4065588"/>
          <p14:tracePt t="87537" x="4683125" y="4073525"/>
          <p14:tracePt t="87545" x="4667250" y="4089400"/>
          <p14:tracePt t="87553" x="4659313" y="4098925"/>
          <p14:tracePt t="87561" x="4649788" y="4106863"/>
          <p14:tracePt t="87570" x="4641850" y="4114800"/>
          <p14:tracePt t="87577" x="4641850" y="4140200"/>
          <p14:tracePt t="87585" x="4641850" y="4156075"/>
          <p14:tracePt t="87593" x="4641850" y="4181475"/>
          <p14:tracePt t="87601" x="4641850" y="4205288"/>
          <p14:tracePt t="87610" x="4641850" y="4222750"/>
          <p14:tracePt t="87620" x="4641850" y="4246563"/>
          <p14:tracePt t="87633" x="4641850" y="4271963"/>
          <p14:tracePt t="87649" x="4641850" y="4287838"/>
          <p14:tracePt t="87665" x="4641850" y="4297363"/>
          <p14:tracePt t="87682" x="4641850" y="4305300"/>
          <p14:tracePt t="87698" x="4649788" y="4321175"/>
          <p14:tracePt t="87714" x="4659313" y="4329113"/>
          <p14:tracePt t="87721" x="4667250" y="4338638"/>
          <p14:tracePt t="87737" x="4675188" y="4346575"/>
          <p14:tracePt t="87753" x="4683125" y="4346575"/>
          <p14:tracePt t="87761" x="4691063" y="4346575"/>
          <p14:tracePt t="87769" x="4700588" y="4346575"/>
          <p14:tracePt t="87778" x="4716463" y="4346575"/>
          <p14:tracePt t="87785" x="4724400" y="4346575"/>
          <p14:tracePt t="87793" x="4741863" y="4346575"/>
          <p14:tracePt t="87801" x="4757738" y="4338638"/>
          <p14:tracePt t="87809" x="4783138" y="4338638"/>
          <p14:tracePt t="87817" x="4783138" y="4329113"/>
          <p14:tracePt t="87825" x="4806950" y="4321175"/>
          <p14:tracePt t="87833" x="4814888" y="4313238"/>
          <p14:tracePt t="87841" x="4814888" y="4305300"/>
          <p14:tracePt t="87850" x="4832350" y="4297363"/>
          <p14:tracePt t="87865" x="4832350" y="4279900"/>
          <p14:tracePt t="87873" x="4848225" y="4264025"/>
          <p14:tracePt t="87890" x="4857750" y="4246563"/>
          <p14:tracePt t="87898" x="4865688" y="4230688"/>
          <p14:tracePt t="87906" x="4873625" y="4205288"/>
          <p14:tracePt t="87914" x="4873625" y="4197350"/>
          <p14:tracePt t="87921" x="4873625" y="4171950"/>
          <p14:tracePt t="87931" x="4873625" y="4156075"/>
          <p14:tracePt t="87937" x="4873625" y="4140200"/>
          <p14:tracePt t="87945" x="4873625" y="4122738"/>
          <p14:tracePt t="88009" x="4873625" y="4114800"/>
          <p14:tracePt t="88033" x="4865688" y="4114800"/>
          <p14:tracePt t="88073" x="4865688" y="4122738"/>
          <p14:tracePt t="88081" x="4865688" y="4130675"/>
          <p14:tracePt t="88089" x="4865688" y="4140200"/>
          <p14:tracePt t="88105" x="4865688" y="4148138"/>
          <p14:tracePt t="88115" x="4873625" y="4171950"/>
          <p14:tracePt t="88121" x="4930775" y="4189413"/>
          <p14:tracePt t="88129" x="4989513" y="4189413"/>
          <p14:tracePt t="88138" x="5022850" y="4197350"/>
          <p14:tracePt t="88145" x="5072063" y="4213225"/>
          <p14:tracePt t="88152" x="5105400" y="4213225"/>
          <p14:tracePt t="88161" x="5146675" y="4222750"/>
          <p14:tracePt t="88169" x="5203825" y="4246563"/>
          <p14:tracePt t="88177" x="5245100" y="4254500"/>
          <p14:tracePt t="88184" x="5260975" y="4264025"/>
          <p14:tracePt t="88192" x="5286375" y="4279900"/>
          <p14:tracePt t="88200" x="5302250" y="4279900"/>
          <p14:tracePt t="88208" x="5311775" y="4279900"/>
          <p14:tracePt t="88233" x="5319713" y="4279900"/>
          <p14:tracePt t="88243" x="5327650" y="4271963"/>
          <p14:tracePt t="88248" x="5335588" y="4271963"/>
          <p14:tracePt t="88256" x="5335588" y="4264025"/>
          <p14:tracePt t="88281" x="5335588" y="4254500"/>
          <p14:tracePt t="88289" x="5345113" y="4246563"/>
          <p14:tracePt t="88305" x="5345113" y="4238625"/>
          <p14:tracePt t="88313" x="5360988" y="4230688"/>
          <p14:tracePt t="88337" x="5368925" y="4222750"/>
          <p14:tracePt t="88345" x="5368925" y="4213225"/>
          <p14:tracePt t="88362" x="5368925" y="4205288"/>
          <p14:tracePt t="88370" x="5368925" y="4189413"/>
          <p14:tracePt t="88378" x="5386388" y="4171950"/>
          <p14:tracePt t="88386" x="5386388" y="4164013"/>
          <p14:tracePt t="88393" x="5386388" y="4156075"/>
          <p14:tracePt t="88402" x="5394325" y="4148138"/>
          <p14:tracePt t="88410" x="5394325" y="4140200"/>
          <p14:tracePt t="88417" x="5394325" y="4130675"/>
          <p14:tracePt t="88425" x="5394325" y="4122738"/>
          <p14:tracePt t="88449" x="5394325" y="4114800"/>
          <p14:tracePt t="88464" x="5394325" y="4106863"/>
          <p14:tracePt t="88490" x="5394325" y="4098925"/>
          <p14:tracePt t="88497" x="5394325" y="4081463"/>
          <p14:tracePt t="88505" x="5394325" y="4073525"/>
          <p14:tracePt t="88512" x="5394325" y="4057650"/>
          <p14:tracePt t="88521" x="5394325" y="4048125"/>
          <p14:tracePt t="88528" x="5394325" y="4024313"/>
          <p14:tracePt t="88537" x="5394325" y="3998913"/>
          <p14:tracePt t="88545" x="5394325" y="3990975"/>
          <p14:tracePt t="88561" x="5394325" y="3975100"/>
          <p14:tracePt t="88667" x="5386388" y="3975100"/>
          <p14:tracePt t="88672" x="5368925" y="3975100"/>
          <p14:tracePt t="88681" x="5360988" y="3983038"/>
          <p14:tracePt t="88689" x="5345113" y="3983038"/>
          <p14:tracePt t="88698" x="5327650" y="3990975"/>
          <p14:tracePt t="88705" x="5319713" y="4006850"/>
          <p14:tracePt t="88713" x="5311775" y="4006850"/>
          <p14:tracePt t="88721" x="5302250" y="4016375"/>
          <p14:tracePt t="88737" x="5294313" y="4024313"/>
          <p14:tracePt t="88745" x="5294313" y="4040188"/>
          <p14:tracePt t="88752" x="5278438" y="4057650"/>
          <p14:tracePt t="88761" x="5278438" y="4073525"/>
          <p14:tracePt t="88769" x="5270500" y="4081463"/>
          <p14:tracePt t="88777" x="5260975" y="4106863"/>
          <p14:tracePt t="88785" x="5253038" y="4114800"/>
          <p14:tracePt t="88792" x="5245100" y="4122738"/>
          <p14:tracePt t="88801" x="5245100" y="4130675"/>
          <p14:tracePt t="88810" x="5245100" y="4148138"/>
          <p14:tracePt t="88817" x="5237163" y="4156075"/>
          <p14:tracePt t="88825" x="5229225" y="4164013"/>
          <p14:tracePt t="88833" x="5229225" y="4171950"/>
          <p14:tracePt t="88840" x="5229225" y="4181475"/>
          <p14:tracePt t="88849" x="5229225" y="4189413"/>
          <p14:tracePt t="88857" x="5229225" y="4197350"/>
          <p14:tracePt t="88865" x="5229225" y="4205288"/>
          <p14:tracePt t="88873" x="5229225" y="4213225"/>
          <p14:tracePt t="88881" x="5229225" y="4222750"/>
          <p14:tracePt t="88889" x="5229225" y="4238625"/>
          <p14:tracePt t="88905" x="5229225" y="4246563"/>
          <p14:tracePt t="88914" x="5229225" y="4264025"/>
          <p14:tracePt t="88921" x="5237163" y="4264025"/>
          <p14:tracePt t="88931" x="5245100" y="4279900"/>
          <p14:tracePt t="88953" x="5253038" y="4287838"/>
          <p14:tracePt t="88969" x="5260975" y="4297363"/>
          <p14:tracePt t="88978" x="5270500" y="4305300"/>
          <p14:tracePt t="88993" x="5278438" y="4305300"/>
          <p14:tracePt t="89010" x="5294313" y="4321175"/>
          <p14:tracePt t="89025" x="5302250" y="4321175"/>
          <p14:tracePt t="89040" x="5319713" y="4321175"/>
          <p14:tracePt t="89048" x="5327650" y="4321175"/>
          <p14:tracePt t="89058" x="5335588" y="4321175"/>
          <p14:tracePt t="89065" x="5345113" y="4321175"/>
          <p14:tracePt t="89081" x="5353050" y="4321175"/>
          <p14:tracePt t="89097" x="5368925" y="4321175"/>
          <p14:tracePt t="89121" x="5376863" y="4321175"/>
          <p14:tracePt t="89129" x="5386388" y="4313238"/>
          <p14:tracePt t="89137" x="5386388" y="4297363"/>
          <p14:tracePt t="89145" x="5402263" y="4271963"/>
          <p14:tracePt t="89153" x="5402263" y="4264025"/>
          <p14:tracePt t="89160" x="5402263" y="4238625"/>
          <p14:tracePt t="89169" x="5402263" y="4213225"/>
          <p14:tracePt t="89177" x="5402263" y="4197350"/>
          <p14:tracePt t="89185" x="5402263" y="4164013"/>
          <p14:tracePt t="89193" x="5402263" y="4140200"/>
          <p14:tracePt t="89201" x="5402263" y="4114800"/>
          <p14:tracePt t="89217" x="5402263" y="4106863"/>
          <p14:tracePt t="89225" x="5402263" y="4089400"/>
          <p14:tracePt t="89249" x="5402263" y="4081463"/>
          <p14:tracePt t="89265" x="5402263" y="4073525"/>
          <p14:tracePt t="89305" x="5402263" y="4065588"/>
          <p14:tracePt t="89329" x="5394325" y="4057650"/>
          <p14:tracePt t="89361" x="5386388" y="4048125"/>
          <p14:tracePt t="89369" x="5376863" y="4040188"/>
          <p14:tracePt t="89377" x="5376863" y="4032250"/>
          <p14:tracePt t="89386" x="5368925" y="4024313"/>
          <p14:tracePt t="89393" x="5360988" y="4016375"/>
          <p14:tracePt t="89528" x="5353050" y="4016375"/>
          <p14:tracePt t="89922" x="5345113" y="4016375"/>
          <p14:tracePt t="89931" x="5327650" y="4024313"/>
          <p14:tracePt t="89940" x="5327650" y="4040188"/>
          <p14:tracePt t="89946" x="5327650" y="4057650"/>
          <p14:tracePt t="89954" x="5327650" y="4065588"/>
          <p14:tracePt t="89962" x="5327650" y="4081463"/>
          <p14:tracePt t="89970" x="5327650" y="4089400"/>
          <p14:tracePt t="89986" x="5319713" y="4106863"/>
          <p14:tracePt t="89996" x="5319713" y="4114800"/>
          <p14:tracePt t="90011" x="5319713" y="4130675"/>
          <p14:tracePt t="90018" x="5319713" y="4148138"/>
          <p14:tracePt t="90026" x="5319713" y="4171950"/>
          <p14:tracePt t="90033" x="5319713" y="4181475"/>
          <p14:tracePt t="90041" x="5319713" y="4189413"/>
          <p14:tracePt t="90049" x="5319713" y="4197350"/>
          <p14:tracePt t="90057" x="5319713" y="4222750"/>
          <p14:tracePt t="90201" x="5319713" y="4230688"/>
          <p14:tracePt t="90626" x="5319713" y="4238625"/>
          <p14:tracePt t="90674" x="5319713" y="4246563"/>
          <p14:tracePt t="90699" x="5311775" y="4254500"/>
          <p14:tracePt t="90914" x="5302250" y="4264025"/>
          <p14:tracePt t="91236" x="5302250" y="4271963"/>
          <p14:tracePt t="91538" x="5294313" y="4271963"/>
          <p14:tracePt t="91554" x="5294313" y="4279900"/>
          <p14:tracePt t="91563" x="5286375" y="4287838"/>
          <p14:tracePt t="91620" x="5286375" y="4297363"/>
          <p14:tracePt t="91626" x="5278438" y="4297363"/>
          <p14:tracePt t="91810" x="5278438" y="4305300"/>
          <p14:tracePt t="91818" x="5270500" y="4321175"/>
          <p14:tracePt t="91834" x="5260975" y="4329113"/>
          <p14:tracePt t="91842" x="5260975" y="4338638"/>
          <p14:tracePt t="91867" x="5253038" y="4346575"/>
          <p14:tracePt t="93274" x="5253038" y="4354513"/>
          <p14:tracePt t="93291" x="5245100" y="4362450"/>
          <p14:tracePt t="93314" x="5229225" y="4379913"/>
          <p14:tracePt t="93329" x="5229225" y="4395788"/>
          <p14:tracePt t="93339" x="5203825" y="4411663"/>
          <p14:tracePt t="93346" x="5187950" y="4437063"/>
          <p14:tracePt t="93354" x="5146675" y="4486275"/>
          <p14:tracePt t="93363" x="5105400" y="4519613"/>
          <p14:tracePt t="93370" x="5072063" y="4535488"/>
          <p14:tracePt t="93379" x="5046663" y="4560888"/>
          <p14:tracePt t="93384" x="4997450" y="4594225"/>
          <p14:tracePt t="93393" x="4972050" y="4610100"/>
          <p14:tracePt t="93400" x="4940300" y="4627563"/>
          <p14:tracePt t="93408" x="4914900" y="4635500"/>
          <p14:tracePt t="93417" x="4906963" y="4643438"/>
          <p14:tracePt t="93424" x="4881563" y="4651375"/>
          <p14:tracePt t="93433" x="4857750" y="4660900"/>
          <p14:tracePt t="93441" x="4806950" y="4668838"/>
          <p14:tracePt t="93449" x="4732338" y="4676775"/>
          <p14:tracePt t="93457" x="4649788" y="4692650"/>
          <p14:tracePt t="93466" x="4543425" y="4702175"/>
          <p14:tracePt t="93473" x="4452938" y="4718050"/>
          <p14:tracePt t="93483" x="4360863" y="4733925"/>
          <p14:tracePt t="93489" x="4303713" y="4743450"/>
          <p14:tracePt t="93498" x="4270375" y="4751388"/>
          <p14:tracePt t="93506" x="4254500" y="4759325"/>
          <p14:tracePt t="93515" x="4229100" y="4775200"/>
          <p14:tracePt t="93521" x="4221163" y="4784725"/>
          <p14:tracePt t="93529" x="4213225" y="4792663"/>
          <p14:tracePt t="93721" x="4187825" y="4792663"/>
          <p14:tracePt t="93730" x="4154488" y="4800600"/>
          <p14:tracePt t="93737" x="4138613" y="4800600"/>
          <p14:tracePt t="93746" x="4105275" y="4800600"/>
          <p14:tracePt t="93753" x="4089400" y="4800600"/>
          <p14:tracePt t="93764" x="4056063" y="4800600"/>
          <p14:tracePt t="93770" x="4022725" y="4800600"/>
          <p14:tracePt t="93780" x="3948113" y="4808538"/>
          <p14:tracePt t="93786" x="3906838" y="4816475"/>
          <p14:tracePt t="93794" x="3824288" y="4826000"/>
          <p14:tracePt t="93802" x="3783013" y="4841875"/>
          <p14:tracePt t="93810" x="3733800" y="4849813"/>
          <p14:tracePt t="93819" x="3708400" y="4857750"/>
          <p14:tracePt t="93826" x="3684588" y="4867275"/>
          <p14:tracePt t="93834" x="3675063" y="4867275"/>
          <p14:tracePt t="93842" x="3659188" y="4875213"/>
          <p14:tracePt t="94217" x="3651250" y="4875213"/>
          <p14:tracePt t="94570" x="3651250" y="4867275"/>
          <p14:tracePt t="94714" x="3659188" y="4867275"/>
          <p14:tracePt t="94738" x="3667125" y="4867275"/>
          <p14:tracePt t="94770" x="3675063" y="4867275"/>
          <p14:tracePt t="94826" x="3684588" y="4857750"/>
          <p14:tracePt t="94834" x="3692525" y="4857750"/>
          <p14:tracePt t="94842" x="3700463" y="4857750"/>
          <p14:tracePt t="94850" x="3733800" y="4857750"/>
          <p14:tracePt t="94857" x="3767138" y="4857750"/>
          <p14:tracePt t="94865" x="3808413" y="4857750"/>
          <p14:tracePt t="94873" x="3832225" y="4857750"/>
          <p14:tracePt t="94954" x="3841750" y="4857750"/>
          <p14:tracePt t="94962" x="3849688" y="4857750"/>
          <p14:tracePt t="94970" x="3857625" y="4857750"/>
          <p14:tracePt t="94979" x="3865563" y="4857750"/>
          <p14:tracePt t="94986" x="3890963" y="4857750"/>
          <p14:tracePt t="94995" x="3914775" y="4857750"/>
          <p14:tracePt t="95002" x="3924300" y="4857750"/>
          <p14:tracePt t="95010" x="3948113" y="4857750"/>
          <p14:tracePt t="95018" x="3973513" y="4857750"/>
          <p14:tracePt t="95026" x="3981450" y="4849813"/>
          <p14:tracePt t="95033" x="4014788" y="4849813"/>
          <p14:tracePt t="95043" x="4038600" y="4849813"/>
          <p14:tracePt t="95050" x="4048125" y="4849813"/>
          <p14:tracePt t="95058" x="4071938" y="4849813"/>
          <p14:tracePt t="95066" x="4105275" y="4849813"/>
          <p14:tracePt t="95075" x="4130675" y="4849813"/>
          <p14:tracePt t="95082" x="4138613" y="4849813"/>
          <p14:tracePt t="95091" x="4162425" y="4849813"/>
          <p14:tracePt t="95098" x="4179888" y="4849813"/>
          <p14:tracePt t="95107" x="4187825" y="4849813"/>
          <p14:tracePt t="95116" x="4195763" y="4841875"/>
          <p14:tracePt t="95146" x="4203700" y="4841875"/>
          <p14:tracePt t="95235" x="4213225" y="4841875"/>
          <p14:tracePt t="95258" x="4221163" y="4841875"/>
          <p14:tracePt t="95266" x="4229100" y="4841875"/>
          <p14:tracePt t="95274" x="4244975" y="4841875"/>
          <p14:tracePt t="95282" x="4262438" y="4841875"/>
          <p14:tracePt t="95298" x="4270375" y="4841875"/>
          <p14:tracePt t="95314" x="4286250" y="4841875"/>
          <p14:tracePt t="95354" x="4295775" y="4841875"/>
          <p14:tracePt t="95386" x="4311650" y="4841875"/>
          <p14:tracePt t="95403" x="4319588" y="4833938"/>
          <p14:tracePt t="95410" x="4329113" y="4833938"/>
          <p14:tracePt t="95418" x="4337050" y="4833938"/>
          <p14:tracePt t="95441" x="4344988" y="4826000"/>
          <p14:tracePt t="96402" x="4370388" y="4833938"/>
          <p14:tracePt t="96410" x="4419600" y="4867275"/>
          <p14:tracePt t="96418" x="4494213" y="4891088"/>
          <p14:tracePt t="96425" x="4592638" y="4932363"/>
          <p14:tracePt t="96433" x="4683125" y="4973638"/>
          <p14:tracePt t="96441" x="4832350" y="5024438"/>
          <p14:tracePt t="96449" x="4956175" y="5073650"/>
          <p14:tracePt t="96457" x="5095875" y="5130800"/>
          <p14:tracePt t="96466" x="5219700" y="5180013"/>
          <p14:tracePt t="96473" x="5294313" y="5197475"/>
          <p14:tracePt t="96481" x="5335588" y="5221288"/>
          <p14:tracePt t="96489" x="5386388" y="5238750"/>
          <p14:tracePt t="96497" x="5410200" y="5262563"/>
          <p14:tracePt t="96505" x="5435600" y="5272088"/>
          <p14:tracePt t="96513" x="5451475" y="5287963"/>
          <p14:tracePt t="96521" x="5451475" y="5295900"/>
          <p14:tracePt t="96529" x="5468938" y="5313363"/>
          <p14:tracePt t="96537" x="5468938" y="5321300"/>
          <p14:tracePt t="96546" x="5476875" y="5329238"/>
          <p14:tracePt t="96553" x="5476875" y="5337175"/>
          <p14:tracePt t="96562" x="5476875" y="5346700"/>
          <p14:tracePt t="96569" x="5492750" y="5370513"/>
          <p14:tracePt t="96577" x="5492750" y="5378450"/>
          <p14:tracePt t="96594" x="5500688" y="5378450"/>
          <p14:tracePt t="96617" x="5510213" y="5378450"/>
          <p14:tracePt t="96625" x="5526088" y="5403850"/>
          <p14:tracePt t="96633" x="5551488" y="5429250"/>
          <p14:tracePt t="96641" x="5592763" y="5470525"/>
          <p14:tracePt t="96649" x="5657850" y="5527675"/>
          <p14:tracePt t="96656" x="5707063" y="5568950"/>
          <p14:tracePt t="96664" x="5789613" y="5626100"/>
          <p14:tracePt t="96672" x="5848350" y="5676900"/>
          <p14:tracePt t="96681" x="5922963" y="5734050"/>
          <p14:tracePt t="96689" x="5964238" y="5767388"/>
          <p14:tracePt t="96697" x="5988050" y="5792788"/>
          <p14:tracePt t="96705" x="6013450" y="5834063"/>
          <p14:tracePt t="96713" x="6038850" y="5857875"/>
          <p14:tracePt t="96721" x="6062663" y="5891213"/>
          <p14:tracePt t="96728" x="6103938" y="5932488"/>
          <p14:tracePt t="96737" x="6129338" y="5957888"/>
          <p14:tracePt t="96746" x="6178550" y="5999163"/>
          <p14:tracePt t="96752" x="6194425" y="6022975"/>
          <p14:tracePt t="96761" x="6227763" y="6040438"/>
          <p14:tracePt t="96768" x="6253163" y="6048375"/>
          <p14:tracePt t="97123" x="6253163" y="6040438"/>
          <p14:tracePt t="97130" x="6253163" y="6032500"/>
          <p14:tracePt t="97139" x="6253163" y="6022975"/>
          <p14:tracePt t="97146" x="6253163" y="5999163"/>
          <p14:tracePt t="97156" x="6245225" y="5981700"/>
          <p14:tracePt t="97162" x="6219825" y="5940425"/>
          <p14:tracePt t="97172" x="6211888" y="5916613"/>
          <p14:tracePt t="97179" x="6203950" y="5875338"/>
          <p14:tracePt t="97186" x="6178550" y="5842000"/>
          <p14:tracePt t="97196" x="6153150" y="5800725"/>
          <p14:tracePt t="97201" x="6121400" y="5759450"/>
          <p14:tracePt t="97213" x="6070600" y="5718175"/>
          <p14:tracePt t="97218" x="6021388" y="5684838"/>
          <p14:tracePt t="97227" x="5938838" y="5626100"/>
          <p14:tracePt t="97234" x="5856288" y="5576888"/>
          <p14:tracePt t="97242" x="5757863" y="5527675"/>
          <p14:tracePt t="97250" x="5665788" y="5470525"/>
          <p14:tracePt t="97258" x="5575300" y="5437188"/>
          <p14:tracePt t="97268" x="5492750" y="5403850"/>
          <p14:tracePt t="97274" x="5418138" y="5362575"/>
          <p14:tracePt t="97283" x="5327650" y="5321300"/>
          <p14:tracePt t="97290" x="5260975" y="5272088"/>
          <p14:tracePt t="97297" x="5170488" y="5230813"/>
          <p14:tracePt t="97305" x="5087938" y="5180013"/>
          <p14:tracePt t="97313" x="5005388" y="5148263"/>
          <p14:tracePt t="97321" x="4922838" y="5122863"/>
          <p14:tracePt t="97329" x="4806950" y="5073650"/>
          <p14:tracePt t="97338" x="4683125" y="5024438"/>
          <p14:tracePt t="97346" x="4584700" y="4983163"/>
          <p14:tracePt t="97353" x="4502150" y="4949825"/>
          <p14:tracePt t="97361" x="4435475" y="4932363"/>
          <p14:tracePt t="97369" x="4378325" y="4891088"/>
          <p14:tracePt t="97378" x="4329113" y="4875213"/>
          <p14:tracePt t="97385" x="4270375" y="4857750"/>
          <p14:tracePt t="97394" x="4229100" y="4833938"/>
          <p14:tracePt t="97401" x="4179888" y="4816475"/>
          <p14:tracePt t="97410" x="4162425" y="4808538"/>
          <p14:tracePt t="97417" x="4113213" y="4784725"/>
          <p14:tracePt t="97425" x="4064000" y="4775200"/>
          <p14:tracePt t="97434" x="4030663" y="4759325"/>
          <p14:tracePt t="97441" x="3989388" y="4733925"/>
          <p14:tracePt t="97449" x="3948113" y="4710113"/>
          <p14:tracePt t="97457" x="3932238" y="4702175"/>
          <p14:tracePt t="97465" x="3914775" y="4676775"/>
          <p14:tracePt t="97473" x="3906838" y="4676775"/>
          <p14:tracePt t="97481" x="3906838" y="4668838"/>
          <p14:tracePt t="97496" x="3898900" y="4668838"/>
          <p14:tracePt t="97513" x="3890963" y="4668838"/>
          <p14:tracePt t="97521" x="3873500" y="4660900"/>
          <p14:tracePt t="97528" x="3865563" y="4651375"/>
          <p14:tracePt t="97537" x="3857625" y="4651375"/>
          <p14:tracePt t="97609" x="3849688" y="4651375"/>
          <p14:tracePt t="97634" x="3841750" y="4651375"/>
          <p14:tracePt t="97641" x="3841750" y="4668838"/>
          <p14:tracePt t="97650" x="3832225" y="4710113"/>
          <p14:tracePt t="97658" x="3832225" y="4743450"/>
          <p14:tracePt t="97666" x="3832225" y="4784725"/>
          <p14:tracePt t="97673" x="3832225" y="4826000"/>
          <p14:tracePt t="97681" x="3832225" y="4875213"/>
          <p14:tracePt t="97689" x="3832225" y="4899025"/>
          <p14:tracePt t="97697" x="3841750" y="4916488"/>
          <p14:tracePt t="97705" x="3841750" y="4924425"/>
          <p14:tracePt t="97860" x="3849688" y="4924425"/>
          <p14:tracePt t="97882" x="3849688" y="4908550"/>
          <p14:tracePt t="97898" x="3849688" y="4899025"/>
          <p14:tracePt t="97923" x="3849688" y="4883150"/>
          <p14:tracePt t="97954" x="3857625" y="4875213"/>
          <p14:tracePt t="97978" x="3857625" y="4857750"/>
          <p14:tracePt t="97994" x="3857625" y="4849813"/>
          <p14:tracePt t="98002" x="3865563" y="4841875"/>
          <p14:tracePt t="98017" x="3865563" y="4833938"/>
          <p14:tracePt t="98033" x="3865563" y="4826000"/>
          <p14:tracePt t="98401" x="3857625" y="4826000"/>
          <p14:tracePt t="98409" x="3849688" y="4826000"/>
          <p14:tracePt t="98426" x="3841750" y="4826000"/>
          <p14:tracePt t="98434" x="3824288" y="4826000"/>
          <p14:tracePt t="98443" x="3808413" y="4826000"/>
          <p14:tracePt t="98450" x="3790950" y="4826000"/>
          <p14:tracePt t="98458" x="3767138" y="4826000"/>
          <p14:tracePt t="98466" x="3749675" y="4826000"/>
          <p14:tracePt t="98474" x="3716338" y="4833938"/>
          <p14:tracePt t="98483" x="3667125" y="4841875"/>
          <p14:tracePt t="98490" x="3625850" y="4857750"/>
          <p14:tracePt t="98499" x="3584575" y="4857750"/>
          <p14:tracePt t="98506" x="3560763" y="4867275"/>
          <p14:tracePt t="98515" x="3519488" y="4875213"/>
          <p14:tracePt t="98522" x="3478213" y="4899025"/>
          <p14:tracePt t="98532" x="3427413" y="4916488"/>
          <p14:tracePt t="98538" x="3370263" y="4940300"/>
          <p14:tracePt t="98548" x="3336925" y="4949825"/>
          <p14:tracePt t="98554" x="3287713" y="4973638"/>
          <p14:tracePt t="98562" x="3270250" y="4983163"/>
          <p14:tracePt t="98570" x="3246438" y="4991100"/>
          <p14:tracePt t="98578" x="3238500" y="4999038"/>
          <p14:tracePt t="98586" x="3228975" y="5006975"/>
          <p14:tracePt t="98954" x="3228975" y="5014913"/>
          <p14:tracePt t="99182" x="3228975" y="5032375"/>
          <p14:tracePt t="99218" x="3238500" y="5032375"/>
          <p14:tracePt t="99234" x="3270250" y="5032375"/>
          <p14:tracePt t="99243" x="3303588" y="5032375"/>
          <p14:tracePt t="99250" x="3362325" y="5032375"/>
          <p14:tracePt t="99259" x="3411538" y="5032375"/>
          <p14:tracePt t="99266" x="3494088" y="5032375"/>
          <p14:tracePt t="99274" x="3592513" y="5032375"/>
          <p14:tracePt t="99282" x="3692525" y="5032375"/>
          <p14:tracePt t="99291" x="3808413" y="5032375"/>
          <p14:tracePt t="99298" x="3898900" y="5032375"/>
          <p14:tracePt t="99307" x="3940175" y="5032375"/>
          <p14:tracePt t="99314" x="3965575" y="5032375"/>
          <p14:tracePt t="99323" x="3973513" y="5032375"/>
          <p14:tracePt t="99387" x="3981450" y="5040313"/>
          <p14:tracePt t="100186" x="3981450" y="5048250"/>
          <p14:tracePt t="100202" x="3981450" y="5056188"/>
          <p14:tracePt t="100209" x="3981450" y="5065713"/>
          <p14:tracePt t="100218" x="3981450" y="5073650"/>
          <p14:tracePt t="100228" x="3989388" y="5089525"/>
          <p14:tracePt t="100234" x="3997325" y="5089525"/>
          <p14:tracePt t="100245" x="4022725" y="5097463"/>
          <p14:tracePt t="100250" x="4038600" y="5114925"/>
          <p14:tracePt t="100260" x="4064000" y="5114925"/>
          <p14:tracePt t="100267" x="4089400" y="5114925"/>
          <p14:tracePt t="100274" x="4121150" y="5114925"/>
          <p14:tracePt t="100282" x="4154488" y="5122863"/>
          <p14:tracePt t="100291" x="4203700" y="5122863"/>
          <p14:tracePt t="100299" x="4278313" y="5148263"/>
          <p14:tracePt t="100306" x="4311650" y="5148263"/>
          <p14:tracePt t="100314" x="4386263" y="5156200"/>
          <p14:tracePt t="100323" x="4443413" y="5164138"/>
          <p14:tracePt t="100330" x="4484688" y="5164138"/>
          <p14:tracePt t="100339" x="4525963" y="5164138"/>
          <p14:tracePt t="100347" x="4576763" y="5164138"/>
          <p14:tracePt t="100355" x="4608513" y="5164138"/>
          <p14:tracePt t="100362" x="4625975" y="5164138"/>
          <p14:tracePt t="100371" x="4641850" y="5164138"/>
          <p14:tracePt t="100377" x="4649788" y="5164138"/>
          <p14:tracePt t="100434" x="4667250" y="5164138"/>
          <p14:tracePt t="100842" x="4675188" y="5164138"/>
          <p14:tracePt t="100890" x="4691063" y="5164138"/>
          <p14:tracePt t="100899" x="4700588" y="5164138"/>
          <p14:tracePt t="100906" x="4724400" y="5164138"/>
          <p14:tracePt t="100914" x="4732338" y="5164138"/>
          <p14:tracePt t="100922" x="4741863" y="5164138"/>
          <p14:tracePt t="100938" x="4749800" y="5164138"/>
          <p14:tracePt t="100978" x="4773613" y="5164138"/>
          <p14:tracePt t="100986" x="4806950" y="5164138"/>
          <p14:tracePt t="100994" x="4865688" y="5164138"/>
          <p14:tracePt t="101002" x="4940300" y="5164138"/>
          <p14:tracePt t="101012" x="5038725" y="5180013"/>
          <p14:tracePt t="101018" x="5146675" y="5180013"/>
          <p14:tracePt t="101028" x="5245100" y="5197475"/>
          <p14:tracePt t="101034" x="5345113" y="5197475"/>
          <p14:tracePt t="101044" x="5427663" y="5197475"/>
          <p14:tracePt t="101050" x="5468938" y="5197475"/>
          <p14:tracePt t="101061" x="5484813" y="5197475"/>
          <p14:tracePt t="101066" x="5492750" y="5197475"/>
          <p14:tracePt t="101458" x="5468938" y="5197475"/>
          <p14:tracePt t="101466" x="5435600" y="5197475"/>
          <p14:tracePt t="101474" x="5402263" y="5197475"/>
          <p14:tracePt t="101482" x="5368925" y="5197475"/>
          <p14:tracePt t="101489" x="5327650" y="5197475"/>
          <p14:tracePt t="101497" x="5286375" y="5197475"/>
          <p14:tracePt t="101505" x="5260975" y="5189538"/>
          <p14:tracePt t="101513" x="5229225" y="5180013"/>
          <p14:tracePt t="101521" x="5219700" y="5180013"/>
          <p14:tracePt t="101545" x="5211763" y="5172075"/>
          <p14:tracePt t="101593" x="5203825" y="5172075"/>
          <p14:tracePt t="101600" x="5195888" y="5164138"/>
          <p14:tracePt t="101617" x="5178425" y="5164138"/>
          <p14:tracePt t="101625" x="5170488" y="5164138"/>
          <p14:tracePt t="101641" x="5162550" y="5164138"/>
          <p14:tracePt t="101650" x="5154613" y="5164138"/>
          <p14:tracePt t="101681" x="5137150" y="5156200"/>
          <p14:tracePt t="101705" x="5121275" y="5148263"/>
          <p14:tracePt t="101713" x="5105400" y="5138738"/>
          <p14:tracePt t="101721" x="5087938" y="5130800"/>
          <p14:tracePt t="101729" x="5064125" y="5122863"/>
          <p14:tracePt t="101737" x="5038725" y="5122863"/>
          <p14:tracePt t="101745" x="4997450" y="5106988"/>
          <p14:tracePt t="101753" x="4981575" y="5106988"/>
          <p14:tracePt t="101761" x="4930775" y="5097463"/>
          <p14:tracePt t="101769" x="4899025" y="5089525"/>
          <p14:tracePt t="101777" x="4857750" y="5073650"/>
          <p14:tracePt t="101785" x="4840288" y="5073650"/>
          <p14:tracePt t="101794" x="4824413" y="5065713"/>
          <p14:tracePt t="101801" x="4814888" y="5065713"/>
          <p14:tracePt t="102314" x="4840288" y="5065713"/>
          <p14:tracePt t="102322" x="4857750" y="5065713"/>
          <p14:tracePt t="102330" x="4873625" y="5065713"/>
          <p14:tracePt t="102338" x="4906963" y="5073650"/>
          <p14:tracePt t="102346" x="4940300" y="5073650"/>
          <p14:tracePt t="102355" x="4981575" y="5073650"/>
          <p14:tracePt t="102362" x="5038725" y="5081588"/>
          <p14:tracePt t="102371" x="5105400" y="5089525"/>
          <p14:tracePt t="102379" x="5170488" y="5097463"/>
          <p14:tracePt t="102387" x="5270500" y="5114925"/>
          <p14:tracePt t="102395" x="5368925" y="5122863"/>
          <p14:tracePt t="102402" x="5476875" y="5130800"/>
          <p14:tracePt t="102410" x="5559425" y="5156200"/>
          <p14:tracePt t="102418" x="5657850" y="5164138"/>
          <p14:tracePt t="102427" x="5748338" y="5164138"/>
          <p14:tracePt t="102434" x="5830888" y="5164138"/>
          <p14:tracePt t="102443" x="5915025" y="5164138"/>
          <p14:tracePt t="102450" x="5980113" y="5164138"/>
          <p14:tracePt t="102460" x="6029325" y="5164138"/>
          <p14:tracePt t="102466" x="6062663" y="5164138"/>
          <p14:tracePt t="102474" x="6088063" y="5164138"/>
          <p14:tracePt t="102482" x="6096000" y="5164138"/>
          <p14:tracePt t="102697" x="6103938" y="5164138"/>
          <p14:tracePt t="102705" x="6111875" y="5164138"/>
          <p14:tracePt t="102780" x="6121400" y="5164138"/>
          <p14:tracePt t="102794" x="6145213" y="5164138"/>
          <p14:tracePt t="102802" x="6153150" y="5164138"/>
          <p14:tracePt t="102809" x="6186488" y="5172075"/>
          <p14:tracePt t="102817" x="6219825" y="5172075"/>
          <p14:tracePt t="102825" x="6253163" y="5172075"/>
          <p14:tracePt t="102833" x="6294438" y="5180013"/>
          <p14:tracePt t="102841" x="6335713" y="5180013"/>
          <p14:tracePt t="102849" x="6361113" y="5180013"/>
          <p14:tracePt t="102858" x="6376988" y="5180013"/>
          <p14:tracePt t="102865" x="6392863" y="5180013"/>
          <p14:tracePt t="103346" x="6392863" y="5189538"/>
          <p14:tracePt t="103394" x="6384925" y="5197475"/>
          <p14:tracePt t="103474" x="6361113" y="5197475"/>
          <p14:tracePt t="103483" x="6335713" y="5197475"/>
          <p14:tracePt t="103490" x="6302375" y="5197475"/>
          <p14:tracePt t="103497" x="6269038" y="5197475"/>
          <p14:tracePt t="103505" x="6261100" y="5197475"/>
          <p14:tracePt t="103513" x="6227763" y="5197475"/>
          <p14:tracePt t="103521" x="6211888" y="5197475"/>
          <p14:tracePt t="103529" x="6186488" y="5197475"/>
          <p14:tracePt t="103537" x="6170613" y="5197475"/>
          <p14:tracePt t="103769" x="6170613" y="5189538"/>
          <p14:tracePt t="103826" x="6178550" y="5189538"/>
          <p14:tracePt t="103834" x="6186488" y="5189538"/>
          <p14:tracePt t="103850" x="6194425" y="5189538"/>
          <p14:tracePt t="103858" x="6194425" y="5180013"/>
          <p14:tracePt t="103865" x="6203950" y="5180013"/>
          <p14:tracePt t="103875" x="6219825" y="5172075"/>
          <p14:tracePt t="103889" x="6235700" y="5172075"/>
          <p14:tracePt t="103905" x="6245225" y="5164138"/>
          <p14:tracePt t="103953" x="6261100" y="5164138"/>
          <p14:tracePt t="103961" x="6294438" y="5164138"/>
          <p14:tracePt t="103969" x="6318250" y="5164138"/>
          <p14:tracePt t="103977" x="6351588" y="5164138"/>
          <p14:tracePt t="103985" x="6369050" y="5164138"/>
          <p14:tracePt t="103994" x="6392863" y="5156200"/>
          <p14:tracePt t="104001" x="6418263" y="5156200"/>
          <p14:tracePt t="104010" x="6426200" y="5138738"/>
          <p14:tracePt t="104073" x="6434138" y="5138738"/>
          <p14:tracePt t="104081" x="6443663" y="5138738"/>
          <p14:tracePt t="104091" x="6451600" y="5138738"/>
          <p14:tracePt t="104097" x="6459538" y="5138738"/>
          <p14:tracePt t="104105" x="6467475" y="5138738"/>
          <p14:tracePt t="104126" x="6475413" y="5138738"/>
          <p14:tracePt t="104130" x="6484938" y="5138738"/>
          <p14:tracePt t="104145" x="6500813" y="5138738"/>
          <p14:tracePt t="104169" x="6508750" y="5138738"/>
          <p14:tracePt t="104182" x="6516688" y="5138738"/>
          <p14:tracePt t="104249" x="6516688" y="5148263"/>
          <p14:tracePt t="104330" x="6516688" y="5156200"/>
          <p14:tracePt t="105082" x="6508750" y="5156200"/>
          <p14:tracePt t="105089" x="6475413" y="5156200"/>
          <p14:tracePt t="105096" x="6434138" y="5156200"/>
          <p14:tracePt t="105105" x="6343650" y="5156200"/>
          <p14:tracePt t="105112" x="6245225" y="5156200"/>
          <p14:tracePt t="105125" x="6088063" y="5148263"/>
          <p14:tracePt t="105128" x="5905500" y="5130800"/>
          <p14:tracePt t="105136" x="5583238" y="5106988"/>
          <p14:tracePt t="105144" x="5353050" y="5089525"/>
          <p14:tracePt t="105153" x="5129213" y="5089525"/>
          <p14:tracePt t="105161" x="4922838" y="5089525"/>
          <p14:tracePt t="105169" x="4765675" y="5089525"/>
          <p14:tracePt t="105176" x="4608513" y="5089525"/>
          <p14:tracePt t="105184" x="4484688" y="5089525"/>
          <p14:tracePt t="105192" x="4386263" y="5089525"/>
          <p14:tracePt t="105201" x="4303713" y="5089525"/>
          <p14:tracePt t="105210" x="4221163" y="5089525"/>
          <p14:tracePt t="105218" x="4138613" y="5089525"/>
          <p14:tracePt t="105226" x="4048125" y="5089525"/>
          <p14:tracePt t="105234" x="3981450" y="5089525"/>
          <p14:tracePt t="105242" x="3924300" y="5089525"/>
          <p14:tracePt t="105259" x="3914775" y="5089525"/>
          <p14:tracePt t="105330" x="3898900" y="5089525"/>
          <p14:tracePt t="105339" x="3883025" y="5089525"/>
          <p14:tracePt t="105345" x="3841750" y="5089525"/>
          <p14:tracePt t="105354" x="3798888" y="5089525"/>
          <p14:tracePt t="105362" x="3757613" y="5089525"/>
          <p14:tracePt t="105371" x="3725863" y="5089525"/>
          <p14:tracePt t="105378" x="3716338" y="5089525"/>
          <p14:tracePt t="105387" x="3700463" y="5089525"/>
          <p14:tracePt t="105394" x="3692525" y="5089525"/>
          <p14:tracePt t="106828" x="3659188" y="5089525"/>
          <p14:tracePt t="106834" x="3625850" y="5089525"/>
          <p14:tracePt t="106842" x="3568700" y="5081588"/>
          <p14:tracePt t="106850" x="3527425" y="5081588"/>
          <p14:tracePt t="106857" x="3486150" y="5081588"/>
          <p14:tracePt t="106865" x="3427413" y="5081588"/>
          <p14:tracePt t="106873" x="3362325" y="5081588"/>
          <p14:tracePt t="106881" x="3270250" y="5081588"/>
          <p14:tracePt t="106890" x="3197225" y="5081588"/>
          <p14:tracePt t="106897" x="3097213" y="5081588"/>
          <p14:tracePt t="106906" x="3022600" y="5081588"/>
          <p14:tracePt t="106913" x="2957513" y="5081588"/>
          <p14:tracePt t="106921" x="2898775" y="5081588"/>
          <p14:tracePt t="106929" x="2841625" y="5081588"/>
          <p14:tracePt t="106937" x="2800350" y="5081588"/>
          <p14:tracePt t="106945" x="2741613" y="5081588"/>
          <p14:tracePt t="106953" x="2709863" y="5081588"/>
          <p14:tracePt t="106961" x="2692400" y="5073650"/>
          <p14:tracePt t="106969" x="2668588" y="5073650"/>
          <p14:tracePt t="106977" x="2659063" y="5073650"/>
          <p14:tracePt t="106994" x="2651125" y="5073650"/>
          <p14:tracePt t="107017" x="2643188" y="5073650"/>
          <p14:tracePt t="107025" x="2635250" y="5073650"/>
          <p14:tracePt t="107033" x="2617788" y="5073650"/>
          <p14:tracePt t="107041" x="2586038" y="5073650"/>
          <p14:tracePt t="107049" x="2544763" y="5073650"/>
          <p14:tracePt t="107057" x="2478088" y="5073650"/>
          <p14:tracePt t="107065" x="2387600" y="5073650"/>
          <p14:tracePt t="107073" x="2287588" y="5073650"/>
          <p14:tracePt t="107081" x="2197100" y="5073650"/>
          <p14:tracePt t="107090" x="2122488" y="5073650"/>
          <p14:tracePt t="107097" x="2057400" y="5073650"/>
          <p14:tracePt t="107106" x="1990725" y="5073650"/>
          <p14:tracePt t="107113" x="1949450" y="5073650"/>
          <p14:tracePt t="107124" x="1908175" y="5073650"/>
          <p14:tracePt t="107129" x="1892300" y="5073650"/>
          <p14:tracePt t="107137" x="1874838" y="5073650"/>
          <p14:tracePt t="107145" x="1866900" y="5073650"/>
          <p14:tracePt t="107250" x="1858963" y="5073650"/>
          <p14:tracePt t="107298" x="1851025" y="5073650"/>
          <p14:tracePt t="107339" x="1841500" y="5073650"/>
          <p14:tracePt t="107434" x="1833563" y="5073650"/>
          <p14:tracePt t="107474" x="1825625" y="5073650"/>
          <p14:tracePt t="107482" x="1817688" y="5073650"/>
          <p14:tracePt t="107497" x="1800225" y="5073650"/>
          <p14:tracePt t="107505" x="1792288" y="5073650"/>
          <p14:tracePt t="107513" x="1784350" y="5081588"/>
          <p14:tracePt t="107522" x="1776413" y="5081588"/>
          <p14:tracePt t="107731" x="1776413" y="5089525"/>
          <p14:tracePt t="107770" x="1776413" y="5097463"/>
          <p14:tracePt t="107795" x="1792288" y="5106988"/>
          <p14:tracePt t="107802" x="1800225" y="5106988"/>
          <p14:tracePt t="107810" x="1809750" y="5106988"/>
          <p14:tracePt t="107818" x="1817688" y="5106988"/>
          <p14:tracePt t="107826" x="1825625" y="5106988"/>
          <p14:tracePt t="107835" x="1833563" y="5106988"/>
          <p14:tracePt t="107842" x="1851025" y="5106988"/>
          <p14:tracePt t="107850" x="1858963" y="5106988"/>
          <p14:tracePt t="107857" x="1882775" y="5106988"/>
          <p14:tracePt t="107866" x="1900238" y="5106988"/>
          <p14:tracePt t="107875" x="1916113" y="5106988"/>
          <p14:tracePt t="107891" x="1933575" y="5106988"/>
          <p14:tracePt t="107898" x="1949450" y="5106988"/>
          <p14:tracePt t="107908" x="1965325" y="5106988"/>
          <p14:tracePt t="107916" x="1974850" y="5106988"/>
          <p14:tracePt t="107923" x="1998663" y="5106988"/>
          <p14:tracePt t="107932" x="2006600" y="5106988"/>
          <p14:tracePt t="107939" x="2024063" y="5106988"/>
          <p14:tracePt t="107946" x="2032000" y="5106988"/>
          <p14:tracePt t="107954" x="2047875" y="5106988"/>
          <p14:tracePt t="108058" x="2057400" y="5114925"/>
          <p14:tracePt t="108547" x="2047875" y="5114925"/>
          <p14:tracePt t="108562" x="2032000" y="5114925"/>
          <p14:tracePt t="108586" x="2032000" y="5106988"/>
          <p14:tracePt t="108594" x="2024063" y="5106988"/>
          <p14:tracePt t="108618" x="2024063" y="5097463"/>
          <p14:tracePt t="108706" x="2016125" y="5089525"/>
          <p14:tracePt t="108746" x="2016125" y="5073650"/>
          <p14:tracePt t="108826" x="2016125" y="5065713"/>
          <p14:tracePt t="108859" x="2016125" y="5056188"/>
          <p14:tracePt t="108882" x="2016125" y="5048250"/>
          <p14:tracePt t="108906" x="2016125" y="5040313"/>
          <p14:tracePt t="108938" x="2016125" y="5032375"/>
          <p14:tracePt t="108946" x="2016125" y="5024438"/>
          <p14:tracePt t="108955" x="2016125" y="5014913"/>
          <p14:tracePt t="108978" x="2016125" y="5006975"/>
          <p14:tracePt t="108986" x="2016125" y="4999038"/>
          <p14:tracePt t="109266" x="2016125" y="4991100"/>
          <p14:tracePt t="109467" x="2024063" y="4991100"/>
          <p14:tracePt t="109522" x="2032000" y="4991100"/>
          <p14:tracePt t="109595" x="2032000" y="4999038"/>
          <p14:tracePt t="109674" x="2039938" y="4999038"/>
          <p14:tracePt t="109714" x="2039938" y="5006975"/>
          <p14:tracePt t="110747" x="2047875" y="5006975"/>
          <p14:tracePt t="111090" x="2057400" y="5006975"/>
          <p14:tracePt t="111105" x="2065338" y="4999038"/>
          <p14:tracePt t="111114" x="2065338" y="4991100"/>
          <p14:tracePt t="111137" x="2065338" y="4983163"/>
          <p14:tracePt t="111153" x="2065338" y="4973638"/>
          <p14:tracePt t="111169" x="2065338" y="4965700"/>
          <p14:tracePt t="111650" x="2081213" y="4965700"/>
          <p14:tracePt t="111682" x="2089150" y="4973638"/>
          <p14:tracePt t="111690" x="2089150" y="4983163"/>
          <p14:tracePt t="111706" x="2098675" y="4991100"/>
          <p14:tracePt t="111714" x="2106613" y="4991100"/>
          <p14:tracePt t="111723" x="2114550" y="4999038"/>
          <p14:tracePt t="111731" x="2122488" y="5006975"/>
          <p14:tracePt t="111738" x="2139950" y="5014913"/>
          <p14:tracePt t="111747" x="2163763" y="5014913"/>
          <p14:tracePt t="111756" x="2189163" y="5014913"/>
          <p14:tracePt t="111762" x="2222500" y="5024438"/>
          <p14:tracePt t="111771" x="2254250" y="5024438"/>
          <p14:tracePt t="111778" x="2297113" y="5024438"/>
          <p14:tracePt t="111787" x="2328863" y="5024438"/>
          <p14:tracePt t="111794" x="2362200" y="5024438"/>
          <p14:tracePt t="111802" x="2403475" y="5024438"/>
          <p14:tracePt t="111810" x="2470150" y="5024438"/>
          <p14:tracePt t="111818" x="2527300" y="5024438"/>
          <p14:tracePt t="111826" x="2627313" y="5024438"/>
          <p14:tracePt t="111834" x="2717800" y="5024438"/>
          <p14:tracePt t="111842" x="2833688" y="5024438"/>
          <p14:tracePt t="111851" x="2940050" y="5024438"/>
          <p14:tracePt t="111858" x="3063875" y="5024438"/>
          <p14:tracePt t="111866" x="3171825" y="5024438"/>
          <p14:tracePt t="111874" x="3303588" y="5024438"/>
          <p14:tracePt t="111882" x="3444875" y="5024438"/>
          <p14:tracePt t="111890" x="3576638" y="5024438"/>
          <p14:tracePt t="111898" x="3700463" y="5024438"/>
          <p14:tracePt t="111907" x="3783013" y="5024438"/>
          <p14:tracePt t="111914" x="3865563" y="5024438"/>
          <p14:tracePt t="111922" x="3940175" y="5024438"/>
          <p14:tracePt t="111931" x="3981450" y="5024438"/>
          <p14:tracePt t="111939" x="4030663" y="5024438"/>
          <p14:tracePt t="111947" x="4089400" y="5024438"/>
          <p14:tracePt t="111956" x="4121150" y="5024438"/>
          <p14:tracePt t="111962" x="4138613" y="5024438"/>
          <p14:tracePt t="111971" x="4146550" y="5024438"/>
          <p14:tracePt t="111987" x="4154488" y="5024438"/>
          <p14:tracePt t="112170" x="4171950" y="5024438"/>
          <p14:tracePt t="112179" x="4203700" y="5024438"/>
          <p14:tracePt t="112186" x="4254500" y="5024438"/>
          <p14:tracePt t="112194" x="4337050" y="5024438"/>
          <p14:tracePt t="112203" x="4427538" y="5024438"/>
          <p14:tracePt t="112210" x="4510088" y="5024438"/>
          <p14:tracePt t="112218" x="4600575" y="5024438"/>
          <p14:tracePt t="112226" x="4691063" y="5024438"/>
          <p14:tracePt t="112234" x="4773613" y="5024438"/>
          <p14:tracePt t="112242" x="4865688" y="5024438"/>
          <p14:tracePt t="112250" x="4956175" y="5024438"/>
          <p14:tracePt t="112260" x="5038725" y="5024438"/>
          <p14:tracePt t="112266" x="5105400" y="5024438"/>
          <p14:tracePt t="112274" x="5170488" y="5024438"/>
          <p14:tracePt t="112282" x="5253038" y="5024438"/>
          <p14:tracePt t="112290" x="5319713" y="5024438"/>
          <p14:tracePt t="112298" x="5427663" y="5024438"/>
          <p14:tracePt t="112307" x="5510213" y="5024438"/>
          <p14:tracePt t="112314" x="5608638" y="5024438"/>
          <p14:tracePt t="112322" x="5699125" y="5024438"/>
          <p14:tracePt t="112330" x="5765800" y="5024438"/>
          <p14:tracePt t="112339" x="5807075" y="5024438"/>
          <p14:tracePt t="112346" x="5830888" y="5024438"/>
          <p14:tracePt t="112356" x="5840413" y="5024438"/>
          <p14:tracePt t="112362" x="5848350" y="5014913"/>
          <p14:tracePt t="112611" x="5864225" y="5014913"/>
          <p14:tracePt t="112658" x="5873750" y="5014913"/>
          <p14:tracePt t="112738" x="5881688" y="5024438"/>
          <p14:tracePt t="112754" x="5889625" y="5024438"/>
          <p14:tracePt t="112762" x="5897563" y="5024438"/>
          <p14:tracePt t="112770" x="5915025" y="5024438"/>
          <p14:tracePt t="112778" x="5930900" y="5040313"/>
          <p14:tracePt t="112786" x="5946775" y="5040313"/>
          <p14:tracePt t="112794" x="5972175" y="5040313"/>
          <p14:tracePt t="112803" x="5988050" y="5040313"/>
          <p14:tracePt t="112810" x="6005513" y="5040313"/>
          <p14:tracePt t="112819" x="6013450" y="5040313"/>
          <p14:tracePt t="112859" x="6021388" y="5040313"/>
          <p14:tracePt t="112866" x="6029325" y="5040313"/>
          <p14:tracePt t="112882" x="6038850" y="5048250"/>
          <p14:tracePt t="112890" x="6054725" y="5048250"/>
          <p14:tracePt t="112898" x="6070600" y="5048250"/>
          <p14:tracePt t="112907" x="6096000" y="5056188"/>
          <p14:tracePt t="112914" x="6129338" y="5056188"/>
          <p14:tracePt t="112923" x="6153150" y="5056188"/>
          <p14:tracePt t="112930" x="6178550" y="5065713"/>
          <p14:tracePt t="112939" x="6194425" y="5065713"/>
          <p14:tracePt t="112947" x="6219825" y="5065713"/>
          <p14:tracePt t="112955" x="6235700" y="5065713"/>
          <p14:tracePt t="112963" x="6245225" y="5073650"/>
          <p14:tracePt t="112972" x="6253163" y="5073650"/>
          <p14:tracePt t="113977" x="6261100" y="5073650"/>
          <p14:tracePt t="113985" x="6269038" y="5065713"/>
          <p14:tracePt t="113993" x="6276975" y="5040313"/>
          <p14:tracePt t="114001" x="6286500" y="5014913"/>
          <p14:tracePt t="114010" x="6302375" y="5006975"/>
          <p14:tracePt t="114018" x="6302375" y="4973638"/>
          <p14:tracePt t="114025" x="6302375" y="4957763"/>
          <p14:tracePt t="114033" x="6310313" y="4949825"/>
          <p14:tracePt t="114171" x="6302375" y="4949825"/>
          <p14:tracePt t="114193" x="6302375" y="4957763"/>
          <p14:tracePt t="114208" x="6302375" y="4965700"/>
          <p14:tracePt t="114217" x="6302375" y="4973638"/>
          <p14:tracePt t="114225" x="6302375" y="4991100"/>
          <p14:tracePt t="114233" x="6302375" y="5006975"/>
          <p14:tracePt t="114249" x="6302375" y="5014913"/>
          <p14:tracePt t="114257" x="6302375" y="5032375"/>
          <p14:tracePt t="114506" x="6302375" y="5040313"/>
          <p14:tracePt t="114530" x="6318250" y="5032375"/>
          <p14:tracePt t="114538" x="6343650" y="4999038"/>
          <p14:tracePt t="114546" x="6369050" y="4973638"/>
          <p14:tracePt t="114553" x="6392863" y="4940300"/>
          <p14:tracePt t="114562" x="6426200" y="4916488"/>
          <p14:tracePt t="114569" x="6451600" y="4883150"/>
          <p14:tracePt t="114577" x="6475413" y="4857750"/>
          <p14:tracePt t="114586" x="6492875" y="4833938"/>
          <p14:tracePt t="114592" x="6516688" y="4816475"/>
          <p14:tracePt t="114602" x="6526213" y="4808538"/>
          <p14:tracePt t="114609" x="6542088" y="4784725"/>
          <p14:tracePt t="114617" x="6550025" y="4784725"/>
          <p14:tracePt t="114697" x="6557963" y="4784725"/>
          <p14:tracePt t="114705" x="6557963" y="4800600"/>
          <p14:tracePt t="114713" x="6567488" y="4816475"/>
          <p14:tracePt t="114721" x="6567488" y="4826000"/>
          <p14:tracePt t="114730" x="6575425" y="4841875"/>
          <p14:tracePt t="114745" x="6575425" y="4857750"/>
          <p14:tracePt t="114761" x="6575425" y="4867275"/>
          <p14:tracePt t="114865" x="6591300" y="4867275"/>
          <p14:tracePt t="114881" x="6608763" y="4867275"/>
          <p14:tracePt t="114889" x="6616700" y="4867275"/>
          <p14:tracePt t="114897" x="6632575" y="4849813"/>
          <p14:tracePt t="114905" x="6665913" y="4841875"/>
          <p14:tracePt t="114913" x="6699250" y="4833938"/>
          <p14:tracePt t="114921" x="6732588" y="4826000"/>
          <p14:tracePt t="114929" x="6756400" y="4826000"/>
          <p14:tracePt t="114937" x="6781800" y="4816475"/>
          <p14:tracePt t="114945" x="6805613" y="4800600"/>
          <p14:tracePt t="114953" x="6823075" y="4800600"/>
          <p14:tracePt t="114962" x="6846888" y="4800600"/>
          <p14:tracePt t="115041" x="6846888" y="4816475"/>
          <p14:tracePt t="115049" x="6846888" y="4826000"/>
          <p14:tracePt t="115057" x="6846888" y="4833938"/>
          <p14:tracePt t="115065" x="6846888" y="4841875"/>
          <p14:tracePt t="115073" x="6846888" y="4849813"/>
          <p14:tracePt t="115105" x="6856413" y="4857750"/>
          <p14:tracePt t="115193" x="6872288" y="4857750"/>
          <p14:tracePt t="115201" x="6889750" y="4857750"/>
          <p14:tracePt t="115209" x="6921500" y="4841875"/>
          <p14:tracePt t="115217" x="6946900" y="4841875"/>
          <p14:tracePt t="115225" x="6980238" y="4833938"/>
          <p14:tracePt t="115233" x="7013575" y="4816475"/>
          <p14:tracePt t="115241" x="7062788" y="4816475"/>
          <p14:tracePt t="115250" x="7096125" y="4816475"/>
          <p14:tracePt t="115257" x="7127875" y="4816475"/>
          <p14:tracePt t="115265" x="7161213" y="4816475"/>
          <p14:tracePt t="115274" x="7178675" y="4816475"/>
          <p14:tracePt t="115281" x="7186613" y="4816475"/>
          <p14:tracePt t="115289" x="7194550" y="4816475"/>
          <p14:tracePt t="115353" x="7202488" y="4816475"/>
          <p14:tracePt t="115361" x="7202488" y="4826000"/>
          <p14:tracePt t="115369" x="7210425" y="4833938"/>
          <p14:tracePt t="115385" x="7210425" y="4841875"/>
          <p14:tracePt t="115409" x="7219950" y="4841875"/>
          <p14:tracePt t="115433" x="7227888" y="4841875"/>
          <p14:tracePt t="115441" x="7261225" y="4841875"/>
          <p14:tracePt t="115450" x="7310438" y="4841875"/>
          <p14:tracePt t="115457" x="7359650" y="4841875"/>
          <p14:tracePt t="115465" x="7450138" y="4833938"/>
          <p14:tracePt t="115473" x="7532688" y="4826000"/>
          <p14:tracePt t="115481" x="7632700" y="4808538"/>
          <p14:tracePt t="115489" x="7731125" y="4808538"/>
          <p14:tracePt t="115497" x="7797800" y="4792663"/>
          <p14:tracePt t="115505" x="7862888" y="4784725"/>
          <p14:tracePt t="115513" x="7913688" y="4784725"/>
          <p14:tracePt t="115553" x="7921625" y="4784725"/>
          <p14:tracePt t="115802" x="7913688" y="4792663"/>
          <p14:tracePt t="115819" x="7896225" y="4800600"/>
          <p14:tracePt t="115826" x="7880350" y="4800600"/>
          <p14:tracePt t="115834" x="7847013" y="4808538"/>
          <p14:tracePt t="115843" x="7797800" y="4808538"/>
          <p14:tracePt t="115850" x="7715250" y="4808538"/>
          <p14:tracePt t="115858" x="7615238" y="4808538"/>
          <p14:tracePt t="115866" x="7508875" y="4808538"/>
          <p14:tracePt t="115874" x="7392988" y="4808538"/>
          <p14:tracePt t="115882" x="7310438" y="4808538"/>
          <p14:tracePt t="115890" x="7210425" y="4808538"/>
          <p14:tracePt t="115898" x="7127875" y="4816475"/>
          <p14:tracePt t="115906" x="7062788" y="4826000"/>
          <p14:tracePt t="115914" x="7004050" y="4826000"/>
          <p14:tracePt t="115924" x="6980238" y="4841875"/>
          <p14:tracePt t="115932" x="6946900" y="4841875"/>
          <p14:tracePt t="115939" x="6931025" y="4841875"/>
          <p14:tracePt t="115947" x="6905625" y="4841875"/>
          <p14:tracePt t="115955" x="6880225" y="4841875"/>
          <p14:tracePt t="115962" x="6846888" y="4841875"/>
          <p14:tracePt t="115971" x="6823075" y="4841875"/>
          <p14:tracePt t="115979" x="6797675" y="4841875"/>
          <p14:tracePt t="115987" x="6789738" y="4841875"/>
          <p14:tracePt t="116004" x="6781800" y="4841875"/>
          <p14:tracePt t="116058" x="6773863" y="4841875"/>
          <p14:tracePt t="116121" x="6764338" y="4841875"/>
          <p14:tracePt t="116137" x="6756400" y="4841875"/>
          <p14:tracePt t="116161" x="6748463" y="4841875"/>
          <p14:tracePt t="116322" x="6740525" y="4841875"/>
          <p14:tracePt t="116402" x="6732588" y="4833938"/>
          <p14:tracePt t="116426" x="6723063" y="4833938"/>
          <p14:tracePt t="116442" x="6715125" y="4833938"/>
          <p14:tracePt t="116458" x="6707188" y="4833938"/>
          <p14:tracePt t="116474" x="6699250" y="4833938"/>
          <p14:tracePt t="116547" x="6691313" y="4833938"/>
          <p14:tracePt t="116554" x="6681788" y="4833938"/>
          <p14:tracePt t="116562" x="6673850" y="4833938"/>
          <p14:tracePt t="116578" x="6665913" y="4833938"/>
          <p14:tracePt t="116642" x="6650038" y="4833938"/>
          <p14:tracePt t="116658" x="6624638" y="4816475"/>
          <p14:tracePt t="116666" x="6591300" y="4816475"/>
          <p14:tracePt t="116674" x="6526213" y="4816475"/>
          <p14:tracePt t="116682" x="6418263" y="4792663"/>
          <p14:tracePt t="116690" x="6318250" y="4775200"/>
          <p14:tracePt t="116700" x="6203950" y="4767263"/>
          <p14:tracePt t="116707" x="5997575" y="4743450"/>
          <p14:tracePt t="116715" x="5699125" y="4718050"/>
          <p14:tracePt t="116724" x="5360988" y="4702175"/>
          <p14:tracePt t="116730" x="5013325" y="4684713"/>
          <p14:tracePt t="116739" x="4700588" y="4676775"/>
          <p14:tracePt t="116746" x="4360863" y="4676775"/>
          <p14:tracePt t="116753" x="4006850" y="4676775"/>
          <p14:tracePt t="116762" x="3716338" y="4676775"/>
          <p14:tracePt t="116770" x="3468688" y="4676775"/>
          <p14:tracePt t="116779" x="3303588" y="4676775"/>
          <p14:tracePt t="116787" x="3197225" y="4676775"/>
          <p14:tracePt t="116795" x="3138488" y="4692650"/>
          <p14:tracePt t="116804" x="3105150" y="4702175"/>
          <p14:tracePt t="116810" x="3081338" y="4702175"/>
          <p14:tracePt t="116819" x="3081338" y="4710113"/>
          <p14:tracePt t="116826" x="3073400" y="4710113"/>
          <p14:tracePt t="116849" x="3073400" y="4718050"/>
          <p14:tracePt t="116874" x="3063875" y="4725988"/>
          <p14:tracePt t="116898" x="3055938" y="4725988"/>
          <p14:tracePt t="116906" x="3048000" y="4733925"/>
          <p14:tracePt t="116922" x="3040063" y="4733925"/>
          <p14:tracePt t="116930" x="3040063" y="4743450"/>
          <p14:tracePt t="116947" x="3032125" y="4751388"/>
          <p14:tracePt t="117018" x="3032125" y="4759325"/>
          <p14:tracePt t="117026" x="3032125" y="4767263"/>
          <p14:tracePt t="117034" x="3032125" y="4775200"/>
          <p14:tracePt t="117058" x="3032125" y="4792663"/>
          <p14:tracePt t="117066" x="3032125" y="4800600"/>
          <p14:tracePt t="117074" x="3032125" y="4808538"/>
          <p14:tracePt t="117082" x="3032125" y="4826000"/>
          <p14:tracePt t="117090" x="3040063" y="4849813"/>
          <p14:tracePt t="117097" x="3063875" y="4875213"/>
          <p14:tracePt t="117105" x="3063875" y="4883150"/>
          <p14:tracePt t="117122" x="3089275" y="4916488"/>
          <p14:tracePt t="117129" x="3097213" y="4916488"/>
          <p14:tracePt t="117137" x="3105150" y="4924425"/>
          <p14:tracePt t="117145" x="3114675" y="4924425"/>
          <p14:tracePt t="117153" x="3138488" y="4932363"/>
          <p14:tracePt t="117161" x="3155950" y="4949825"/>
          <p14:tracePt t="117171" x="3179763" y="4957763"/>
          <p14:tracePt t="117177" x="3221038" y="4983163"/>
          <p14:tracePt t="117186" x="3238500" y="4983163"/>
          <p14:tracePt t="117193" x="3254375" y="4999038"/>
          <p14:tracePt t="117202" x="3279775" y="5014913"/>
          <p14:tracePt t="117209" x="3279775" y="5024438"/>
          <p14:tracePt t="117218" x="3287713" y="5024438"/>
          <p14:tracePt t="117225" x="3295650" y="5032375"/>
          <p14:tracePt t="117233" x="3321050" y="5048250"/>
          <p14:tracePt t="117241" x="3336925" y="5065713"/>
          <p14:tracePt t="117249" x="3362325" y="5081588"/>
          <p14:tracePt t="117257" x="3386138" y="5106988"/>
          <p14:tracePt t="117265" x="3452813" y="5156200"/>
          <p14:tracePt t="117273" x="3502025" y="5205413"/>
          <p14:tracePt t="117281" x="3592513" y="5238750"/>
          <p14:tracePt t="117290" x="3651250" y="5280025"/>
          <p14:tracePt t="117297" x="3733800" y="5321300"/>
          <p14:tracePt t="117305" x="3816350" y="5378450"/>
          <p14:tracePt t="117313" x="3914775" y="5419725"/>
          <p14:tracePt t="117321" x="4038600" y="5470525"/>
          <p14:tracePt t="117329" x="4154488" y="5511800"/>
          <p14:tracePt t="117337" x="4244975" y="5527675"/>
          <p14:tracePt t="117345" x="4329113" y="5553075"/>
          <p14:tracePt t="117355" x="4435475" y="5561013"/>
          <p14:tracePt t="117361" x="4543425" y="5584825"/>
          <p14:tracePt t="117370" x="4649788" y="5610225"/>
          <p14:tracePt t="117377" x="4765675" y="5651500"/>
          <p14:tracePt t="117386" x="4881563" y="5668963"/>
          <p14:tracePt t="117393" x="4981575" y="5700713"/>
          <p14:tracePt t="117401" x="5064125" y="5718175"/>
          <p14:tracePt t="117409" x="5137150" y="5741988"/>
          <p14:tracePt t="117418" x="5187950" y="5751513"/>
          <p14:tracePt t="117425" x="5211763" y="5759450"/>
          <p14:tracePt t="117435" x="5245100" y="5775325"/>
          <p14:tracePt t="117441" x="5260975" y="5783263"/>
          <p14:tracePt t="117450" x="5286375" y="5800725"/>
          <p14:tracePt t="117457" x="5294313" y="5808663"/>
          <p14:tracePt t="117465" x="5311775" y="5842000"/>
          <p14:tracePt t="117473" x="5335588" y="5865813"/>
          <p14:tracePt t="117481" x="5376863" y="5907088"/>
          <p14:tracePt t="117489" x="5418138" y="5948363"/>
          <p14:tracePt t="117497" x="5468938" y="5999163"/>
          <p14:tracePt t="117505" x="5510213" y="6032500"/>
          <p14:tracePt t="117513" x="5551488" y="6073775"/>
          <p14:tracePt t="117521" x="5600700" y="6105525"/>
          <p14:tracePt t="117529" x="5616575" y="6122988"/>
          <p14:tracePt t="117537" x="5634038" y="6146800"/>
          <p14:tracePt t="117554" x="5634038" y="6156325"/>
          <p14:tracePt t="117569" x="5641975" y="6172200"/>
          <p14:tracePt t="117585" x="5649913" y="6188075"/>
          <p14:tracePt t="117593" x="5649913" y="6197600"/>
          <p14:tracePt t="117602" x="5665788" y="6221413"/>
          <p14:tracePt t="117610" x="5675313" y="6238875"/>
          <p14:tracePt t="117618" x="5683250" y="6254750"/>
          <p14:tracePt t="117625" x="5699125" y="6262688"/>
          <p14:tracePt t="117641" x="5707063" y="6270625"/>
          <p14:tracePt t="117729" x="5707063" y="6288088"/>
          <p14:tracePt t="117834" x="5707063" y="6296025"/>
          <p14:tracePt t="117932" x="5699125" y="6303963"/>
          <p14:tracePt t="117948" x="5691188" y="6311900"/>
          <p14:tracePt t="117954" x="5683250" y="6321425"/>
          <p14:tracePt t="117978" x="5675313" y="6321425"/>
          <p14:tracePt t="118187" x="5665788" y="6321425"/>
          <p14:tracePt t="118194" x="5657850" y="6321425"/>
          <p14:tracePt t="118202" x="5649913" y="6321425"/>
          <p14:tracePt t="118226" x="5649913" y="6311900"/>
          <p14:tracePt t="118234" x="5649913" y="6303963"/>
          <p14:tracePt t="118250" x="5649913" y="6296025"/>
          <p14:tracePt t="118274" x="5649913" y="6288088"/>
          <p14:tracePt t="118291" x="5649913" y="6280150"/>
          <p14:tracePt t="118387" x="5649913" y="6270625"/>
          <p14:tracePt t="118419" x="5657850" y="6270625"/>
          <p14:tracePt t="118427" x="5657850" y="6280150"/>
          <p14:tracePt t="118435" x="5665788" y="6288088"/>
          <p14:tracePt t="118451" x="5675313" y="6296025"/>
          <p14:tracePt t="118466" x="5683250" y="6296025"/>
          <p14:tracePt t="118483" x="5699125" y="6296025"/>
          <p14:tracePt t="118490" x="5707063" y="6296025"/>
          <p14:tracePt t="118497" x="5716588" y="6296025"/>
          <p14:tracePt t="118505" x="5732463" y="6296025"/>
          <p14:tracePt t="118513" x="5757863" y="6296025"/>
          <p14:tracePt t="118521" x="5781675" y="6288088"/>
          <p14:tracePt t="118530" x="5799138" y="6262688"/>
          <p14:tracePt t="118537" x="5815013" y="6254750"/>
          <p14:tracePt t="118544" x="5830888" y="6238875"/>
          <p14:tracePt t="118553" x="5856288" y="6205538"/>
          <p14:tracePt t="118561" x="5856288" y="6197600"/>
          <p14:tracePt t="118570" x="5864225" y="6172200"/>
          <p14:tracePt t="118577" x="5864225" y="6164263"/>
          <p14:tracePt t="118593" x="5864225" y="6146800"/>
          <p14:tracePt t="118641" x="5864225" y="6138863"/>
          <p14:tracePt t="118665" x="5856288" y="6130925"/>
          <p14:tracePt t="118673" x="5848350" y="6122988"/>
          <p14:tracePt t="118682" x="5830888" y="6105525"/>
          <p14:tracePt t="118689" x="5822950" y="6105525"/>
          <p14:tracePt t="118697" x="5807075" y="6105525"/>
          <p14:tracePt t="118705" x="5789613" y="6105525"/>
          <p14:tracePt t="118713" x="5765800" y="6097588"/>
          <p14:tracePt t="118721" x="5748338" y="6089650"/>
          <p14:tracePt t="118729" x="5740400" y="6089650"/>
          <p14:tracePt t="118737" x="5724525" y="6089650"/>
          <p14:tracePt t="118753" x="5716588" y="6089650"/>
          <p14:tracePt t="118761" x="5691188" y="6089650"/>
          <p14:tracePt t="118769" x="5691188" y="6097588"/>
          <p14:tracePt t="118777" x="5683250" y="6097588"/>
          <p14:tracePt t="118785" x="5665788" y="6105525"/>
          <p14:tracePt t="118793" x="5657850" y="6115050"/>
          <p14:tracePt t="118809" x="5641975" y="6138863"/>
          <p14:tracePt t="118818" x="5634038" y="6146800"/>
          <p14:tracePt t="118826" x="5624513" y="6156325"/>
          <p14:tracePt t="118834" x="5608638" y="6180138"/>
          <p14:tracePt t="118850" x="5600700" y="6188075"/>
          <p14:tracePt t="118857" x="5592763" y="6205538"/>
          <p14:tracePt t="118866" x="5592763" y="6221413"/>
          <p14:tracePt t="118873" x="5592763" y="6229350"/>
          <p14:tracePt t="118881" x="5592763" y="6246813"/>
          <p14:tracePt t="118889" x="5592763" y="6262688"/>
          <p14:tracePt t="118905" x="5592763" y="6288088"/>
          <p14:tracePt t="118913" x="5592763" y="6296025"/>
          <p14:tracePt t="118921" x="5600700" y="6311900"/>
          <p14:tracePt t="118937" x="5616575" y="6321425"/>
          <p14:tracePt t="118946" x="5624513" y="6321425"/>
          <p14:tracePt t="118953" x="5641975" y="6337300"/>
          <p14:tracePt t="118970" x="5649913" y="6337300"/>
          <p14:tracePt t="118977" x="5665788" y="6345238"/>
          <p14:tracePt t="118986" x="5675313" y="6345238"/>
          <p14:tracePt t="118993" x="5691188" y="6345238"/>
          <p14:tracePt t="119001" x="5707063" y="6345238"/>
          <p14:tracePt t="119009" x="5716588" y="6345238"/>
          <p14:tracePt t="119042" x="5732463" y="6345238"/>
          <p14:tracePt t="119058" x="5732463" y="6337300"/>
          <p14:tracePt t="119073" x="5732463" y="6311900"/>
          <p14:tracePt t="119081" x="5732463" y="6296025"/>
          <p14:tracePt t="119089" x="5732463" y="6288088"/>
          <p14:tracePt t="119097" x="5732463" y="6280150"/>
          <p14:tracePt t="119105" x="5732463" y="6270625"/>
          <p14:tracePt t="119171" x="5732463" y="6262688"/>
          <p14:tracePt t="119635" x="5724525" y="6262688"/>
          <p14:tracePt t="119731" x="5716588" y="6262688"/>
          <p14:tracePt t="119762" x="5716588" y="6288088"/>
          <p14:tracePt t="119882" x="5716588" y="6296025"/>
          <p14:tracePt t="119891" x="5716588" y="6311900"/>
          <p14:tracePt t="119898" x="5724525" y="6311900"/>
          <p14:tracePt t="119905" x="5740400" y="6321425"/>
          <p14:tracePt t="119913" x="5765800" y="6329363"/>
          <p14:tracePt t="119921" x="5781675" y="6329363"/>
          <p14:tracePt t="119929" x="5807075" y="6329363"/>
          <p14:tracePt t="119937" x="5830888" y="6329363"/>
          <p14:tracePt t="119945" x="5856288" y="6337300"/>
          <p14:tracePt t="119953" x="5864225" y="6337300"/>
          <p14:tracePt t="119961" x="5873750" y="6337300"/>
          <p14:tracePt t="119978" x="5881688" y="6337300"/>
          <p14:tracePt t="120017" x="5889625" y="6337300"/>
          <p14:tracePt t="120025" x="5897563" y="6337300"/>
          <p14:tracePt t="120033" x="5905500" y="6337300"/>
          <p14:tracePt t="120041" x="5915025" y="6321425"/>
          <p14:tracePt t="120050" x="5922963" y="6311900"/>
          <p14:tracePt t="120057" x="5930900" y="6303963"/>
          <p14:tracePt t="120065" x="5946775" y="6296025"/>
          <p14:tracePt t="120073" x="5946775" y="6288088"/>
          <p14:tracePt t="120082" x="5956300" y="6280150"/>
          <p14:tracePt t="120105" x="5972175" y="6270625"/>
          <p14:tracePt t="120121" x="5972175" y="6262688"/>
          <p14:tracePt t="120129" x="5972175" y="6254750"/>
          <p14:tracePt t="120137" x="5972175" y="6246813"/>
          <p14:tracePt t="120145" x="5972175" y="6238875"/>
          <p14:tracePt t="120161" x="5972175" y="6229350"/>
          <p14:tracePt t="120169" x="5980113" y="6213475"/>
          <p14:tracePt t="120177" x="5988050" y="6205538"/>
          <p14:tracePt t="120185" x="5997575" y="6197600"/>
          <p14:tracePt t="120193" x="6005513" y="6180138"/>
          <p14:tracePt t="120209" x="6013450" y="6164263"/>
          <p14:tracePt t="120217" x="6021388" y="6156325"/>
          <p14:tracePt t="120241" x="6029325" y="6146800"/>
          <p14:tracePt t="120258" x="6029325" y="6138863"/>
          <p14:tracePt t="120281" x="6029325" y="6130925"/>
          <p14:tracePt t="120313" x="6029325" y="6122988"/>
          <p14:tracePt t="120337" x="6013450" y="6115050"/>
          <p14:tracePt t="120345" x="6005513" y="6115050"/>
          <p14:tracePt t="120353" x="5997575" y="6115050"/>
          <p14:tracePt t="120361" x="5988050" y="6115050"/>
          <p14:tracePt t="120369" x="5980113" y="6115050"/>
          <p14:tracePt t="120386" x="5972175" y="6115050"/>
          <p14:tracePt t="120393" x="5964238" y="6115050"/>
          <p14:tracePt t="120401" x="5956300" y="6115050"/>
          <p14:tracePt t="120409" x="5946775" y="6122988"/>
          <p14:tracePt t="120418" x="5938838" y="6138863"/>
          <p14:tracePt t="120425" x="5930900" y="6138863"/>
          <p14:tracePt t="120433" x="5922963" y="6156325"/>
          <p14:tracePt t="120441" x="5915025" y="6156325"/>
          <p14:tracePt t="120450" x="5905500" y="6172200"/>
          <p14:tracePt t="120458" x="5897563" y="6180138"/>
          <p14:tracePt t="120465" x="5889625" y="6188075"/>
          <p14:tracePt t="120482" x="5889625" y="6197600"/>
          <p14:tracePt t="120498" x="5889625" y="6205538"/>
          <p14:tracePt t="120514" x="5889625" y="6213475"/>
          <p14:tracePt t="120521" x="5889625" y="6221413"/>
          <p14:tracePt t="120537" x="5897563" y="6229350"/>
          <p14:tracePt t="120553" x="5905500" y="6238875"/>
          <p14:tracePt t="120562" x="5915025" y="6238875"/>
          <p14:tracePt t="120569" x="5922963" y="6246813"/>
          <p14:tracePt t="120578" x="5938838" y="6254750"/>
          <p14:tracePt t="120601" x="5946775" y="6262688"/>
          <p14:tracePt t="120617" x="5956300" y="6270625"/>
          <p14:tracePt t="120625" x="5964238" y="6280150"/>
          <p14:tracePt t="120650" x="5972175" y="6288088"/>
          <p14:tracePt t="120714" x="5980113" y="6288088"/>
          <p14:tracePt t="120763" x="5997575" y="6288088"/>
          <p14:tracePt t="120970" x="5997575" y="6280150"/>
          <p14:tracePt t="121177" x="5988050" y="6280150"/>
          <p14:tracePt t="121202" x="5980113" y="6288088"/>
          <p14:tracePt t="121513" x="5972175" y="6288088"/>
          <p14:tracePt t="121522" x="5922963" y="6288088"/>
          <p14:tracePt t="121554" x="5930900" y="6288088"/>
          <p14:tracePt t="121561" x="5946775" y="6288088"/>
          <p14:tracePt t="121609" x="5938838" y="6288088"/>
          <p14:tracePt t="121617" x="5922963" y="6288088"/>
          <p14:tracePt t="121641" x="5930900" y="6288088"/>
          <p14:tracePt t="121649" x="5964238" y="6296025"/>
          <p14:tracePt t="121657" x="5997575" y="6303963"/>
          <p14:tracePt t="121666" x="6013450" y="6311900"/>
          <p14:tracePt t="122033" x="6029325" y="6311900"/>
          <p14:tracePt t="122050" x="6038850" y="6311900"/>
          <p14:tracePt t="122066" x="6046788" y="6311900"/>
          <p14:tracePt t="122074" x="6054725" y="6311900"/>
          <p14:tracePt t="122083" x="6070600" y="6311900"/>
          <p14:tracePt t="122090" x="6096000" y="6303963"/>
          <p14:tracePt t="122098" x="6145213" y="6303963"/>
          <p14:tracePt t="122123" x="6384925" y="6303963"/>
          <p14:tracePt t="122130" x="6475413" y="6303963"/>
          <p14:tracePt t="122138" x="6542088" y="6303963"/>
          <p14:tracePt t="122146" x="6608763" y="6303963"/>
          <p14:tracePt t="122154" x="6657975" y="6280150"/>
          <p14:tracePt t="122170" x="6665913" y="6280150"/>
          <p14:tracePt t="122226" x="6673850" y="6280150"/>
          <p14:tracePt t="122233" x="6681788" y="6270625"/>
          <p14:tracePt t="122394" x="6673850" y="6270625"/>
          <p14:tracePt t="122403" x="6632575" y="6254750"/>
          <p14:tracePt t="122410" x="6599238" y="6254750"/>
          <p14:tracePt t="122418" x="6567488" y="6254750"/>
          <p14:tracePt t="122426" x="6534150" y="6254750"/>
          <p14:tracePt t="122435" x="6508750" y="6254750"/>
          <p14:tracePt t="122443" x="6484938" y="6254750"/>
          <p14:tracePt t="122452" x="6467475" y="6254750"/>
          <p14:tracePt t="122458" x="6459538" y="6254750"/>
          <p14:tracePt t="122468" x="6451600" y="6254750"/>
          <p14:tracePt t="122602" x="6443663" y="6254750"/>
          <p14:tracePt t="122610" x="6434138" y="6254750"/>
          <p14:tracePt t="122642" x="6426200" y="6254750"/>
          <p14:tracePt t="122650" x="6418263" y="6254750"/>
          <p14:tracePt t="122658" x="6410325" y="6254750"/>
          <p14:tracePt t="122668" x="6402388" y="6254750"/>
          <p14:tracePt t="122674" x="6392863" y="6262688"/>
          <p14:tracePt t="122684" x="6384925" y="6262688"/>
          <p14:tracePt t="122706" x="6376988" y="6262688"/>
          <p14:tracePt t="122834" x="6369050" y="6262688"/>
          <p14:tracePt t="122842" x="6369050" y="6270625"/>
          <p14:tracePt t="122850" x="6369050" y="6280150"/>
          <p14:tracePt t="122858" x="6369050" y="6311900"/>
          <p14:tracePt t="122868" x="6351588" y="6321425"/>
          <p14:tracePt t="122874" x="6351588" y="6337300"/>
          <p14:tracePt t="122884" x="6335713" y="6362700"/>
          <p14:tracePt t="122890" x="6327775" y="6370638"/>
          <p14:tracePt t="122906" x="6318250" y="6378575"/>
          <p14:tracePt t="122986" x="6318250" y="6386513"/>
          <p14:tracePt t="123091" x="6310313" y="6386513"/>
          <p14:tracePt t="123107" x="6302375" y="6378575"/>
          <p14:tracePt t="123122" x="6302375" y="6370638"/>
          <p14:tracePt t="123130" x="6294438" y="6362700"/>
          <p14:tracePt t="123170" x="6294438" y="6354763"/>
          <p14:tracePt t="123194" x="6294438" y="6345238"/>
          <p14:tracePt t="123683" x="6294438" y="6337300"/>
          <p14:tracePt t="123819" x="6294438" y="6329363"/>
          <p14:tracePt t="125346" x="6294438" y="6321425"/>
          <p14:tracePt t="125362" x="6294438" y="6311900"/>
          <p14:tracePt t="125370" x="6294438" y="6296025"/>
          <p14:tracePt t="125387" x="6294438" y="6270625"/>
          <p14:tracePt t="125394" x="6294438" y="6262688"/>
          <p14:tracePt t="125403" x="6294438" y="6229350"/>
          <p14:tracePt t="125410" x="6286500" y="6205538"/>
          <p14:tracePt t="125419" x="6286500" y="6180138"/>
          <p14:tracePt t="125426" x="6286500" y="6164263"/>
          <p14:tracePt t="125435" x="6286500" y="6146800"/>
          <p14:tracePt t="125442" x="6286500" y="6130925"/>
          <p14:tracePt t="125449" x="6286500" y="6122988"/>
          <p14:tracePt t="125458" x="6286500" y="6115050"/>
          <p14:tracePt t="125474" x="6286500" y="6097588"/>
          <p14:tracePt t="125483" x="6286500" y="6089650"/>
          <p14:tracePt t="125498" x="6286500" y="6073775"/>
          <p14:tracePt t="125505" x="6286500" y="6056313"/>
          <p14:tracePt t="125516" x="6286500" y="6040438"/>
          <p14:tracePt t="125522" x="6294438" y="6022975"/>
          <p14:tracePt t="125533" x="6294438" y="6015038"/>
          <p14:tracePt t="125538" x="6302375" y="6007100"/>
          <p14:tracePt t="125546" x="6310313" y="5999163"/>
          <p14:tracePt t="125562" x="6318250" y="5999163"/>
          <p14:tracePt t="125570" x="6327775" y="5989638"/>
          <p14:tracePt t="125586" x="6343650" y="5989638"/>
          <p14:tracePt t="125594" x="6351588" y="5981700"/>
          <p14:tracePt t="125602" x="6376988" y="5981700"/>
          <p14:tracePt t="125650" x="6392863" y="5981700"/>
          <p14:tracePt t="125658" x="6410325" y="5999163"/>
          <p14:tracePt t="125666" x="6410325" y="6007100"/>
          <p14:tracePt t="125675" x="6434138" y="6022975"/>
          <p14:tracePt t="125683" x="6434138" y="6040438"/>
          <p14:tracePt t="125690" x="6451600" y="6048375"/>
          <p14:tracePt t="125700" x="6467475" y="6064250"/>
          <p14:tracePt t="125706" x="6475413" y="6073775"/>
          <p14:tracePt t="125716" x="6475413" y="6089650"/>
          <p14:tracePt t="125722" x="6484938" y="6097588"/>
          <p14:tracePt t="125733" x="6492875" y="6115050"/>
          <p14:tracePt t="125738" x="6492875" y="6122988"/>
          <p14:tracePt t="125746" x="6500813" y="6130925"/>
          <p14:tracePt t="125754" x="6508750" y="6146800"/>
          <p14:tracePt t="125762" x="6516688" y="6156325"/>
          <p14:tracePt t="125770" x="6516688" y="6164263"/>
          <p14:tracePt t="125778" x="6516688" y="6172200"/>
          <p14:tracePt t="125785" x="6516688" y="6180138"/>
          <p14:tracePt t="125794" x="6516688" y="6188075"/>
          <p14:tracePt t="125802" x="6516688" y="6197600"/>
          <p14:tracePt t="125810" x="6516688" y="6213475"/>
          <p14:tracePt t="125818" x="6516688" y="6221413"/>
          <p14:tracePt t="125826" x="6516688" y="6229350"/>
          <p14:tracePt t="125834" x="6526213" y="6238875"/>
          <p14:tracePt t="125851" x="6526213" y="6254750"/>
          <p14:tracePt t="125858" x="6534150" y="6262688"/>
          <p14:tracePt t="125866" x="6534150" y="6280150"/>
          <p14:tracePt t="125874" x="6534150" y="6288088"/>
          <p14:tracePt t="125883" x="6550025" y="6296025"/>
          <p14:tracePt t="125890" x="6557963" y="6321425"/>
          <p14:tracePt t="125906" x="6567488" y="6321425"/>
          <p14:tracePt t="125915" x="6567488" y="6329363"/>
          <p14:tracePt t="125922" x="6575425" y="6329363"/>
          <p14:tracePt t="125946" x="6591300" y="6329363"/>
          <p14:tracePt t="126634" x="6591300" y="6321425"/>
          <p14:tracePt t="126642" x="6575425" y="6303963"/>
          <p14:tracePt t="126651" x="6575425" y="6296025"/>
          <p14:tracePt t="126657" x="6575425" y="6288088"/>
          <p14:tracePt t="126666" x="6575425" y="6280150"/>
          <p14:tracePt t="126673" x="6575425" y="6270625"/>
          <p14:tracePt t="126682" x="6575425" y="6262688"/>
          <p14:tracePt t="126689" x="6567488" y="6238875"/>
          <p14:tracePt t="126698" x="6567488" y="6229350"/>
          <p14:tracePt t="126705" x="6567488" y="6213475"/>
          <p14:tracePt t="126714" x="6567488" y="6205538"/>
          <p14:tracePt t="126721" x="6567488" y="6188075"/>
          <p14:tracePt t="126730" x="6557963" y="6164263"/>
          <p14:tracePt t="126737" x="6557963" y="6156325"/>
          <p14:tracePt t="126745" x="6550025" y="6130925"/>
          <p14:tracePt t="126753" x="6550025" y="6105525"/>
          <p14:tracePt t="126761" x="6550025" y="6081713"/>
          <p14:tracePt t="126769" x="6550025" y="6056313"/>
          <p14:tracePt t="126777" x="6550025" y="6040438"/>
          <p14:tracePt t="126785" x="6550025" y="6022975"/>
          <p14:tracePt t="126793" x="6550025" y="6007100"/>
          <p14:tracePt t="126801" x="6550025" y="5989638"/>
          <p14:tracePt t="126809" x="6550025" y="5965825"/>
          <p14:tracePt t="126825" x="6550025" y="5948363"/>
          <p14:tracePt t="126833" x="6557963" y="5932488"/>
          <p14:tracePt t="126842" x="6567488" y="5924550"/>
          <p14:tracePt t="126849" x="6567488" y="5916613"/>
          <p14:tracePt t="126857" x="6575425" y="5907088"/>
          <p14:tracePt t="126866" x="6591300" y="5891213"/>
          <p14:tracePt t="126873" x="6608763" y="5875338"/>
          <p14:tracePt t="126881" x="6650038" y="5865813"/>
          <p14:tracePt t="126889" x="6657975" y="5849938"/>
          <p14:tracePt t="126898" x="6673850" y="5842000"/>
          <p14:tracePt t="126905" x="6699250" y="5824538"/>
          <p14:tracePt t="126969" x="6707188" y="5816600"/>
          <p14:tracePt t="126985" x="6723063" y="5816600"/>
          <p14:tracePt t="126993" x="6748463" y="5808663"/>
          <p14:tracePt t="127001" x="6764338" y="5792788"/>
          <p14:tracePt t="127010" x="6781800" y="5792788"/>
          <p14:tracePt t="127017" x="6797675" y="5792788"/>
          <p14:tracePt t="127025" x="6815138" y="5792788"/>
          <p14:tracePt t="127033" x="6838950" y="5792788"/>
          <p14:tracePt t="127041" x="6856413" y="5792788"/>
          <p14:tracePt t="127049" x="6880225" y="5792788"/>
          <p14:tracePt t="127057" x="6905625" y="5792788"/>
          <p14:tracePt t="127065" x="6938963" y="5792788"/>
          <p14:tracePt t="127074" x="6962775" y="5800725"/>
          <p14:tracePt t="127082" x="7004050" y="5808663"/>
          <p14:tracePt t="127090" x="7037388" y="5824538"/>
          <p14:tracePt t="127098" x="7086600" y="5842000"/>
          <p14:tracePt t="127105" x="7112000" y="5842000"/>
          <p14:tracePt t="127115" x="7127875" y="5857875"/>
          <p14:tracePt t="127121" x="7145338" y="5865813"/>
          <p14:tracePt t="127130" x="7161213" y="5875338"/>
          <p14:tracePt t="127137" x="7169150" y="5883275"/>
          <p14:tracePt t="127146" x="7186613" y="5899150"/>
          <p14:tracePt t="127153" x="7194550" y="5907088"/>
          <p14:tracePt t="127161" x="7210425" y="5924550"/>
          <p14:tracePt t="127169" x="7219950" y="5932488"/>
          <p14:tracePt t="127177" x="7235825" y="5948363"/>
          <p14:tracePt t="127185" x="7243763" y="5965825"/>
          <p14:tracePt t="127193" x="7261225" y="5981700"/>
          <p14:tracePt t="127201" x="7277100" y="5999163"/>
          <p14:tracePt t="127209" x="7277100" y="6007100"/>
          <p14:tracePt t="127217" x="7285038" y="6007100"/>
          <p14:tracePt t="127225" x="7292975" y="6022975"/>
          <p14:tracePt t="127233" x="7302500" y="6048375"/>
          <p14:tracePt t="127241" x="7318375" y="6073775"/>
          <p14:tracePt t="127249" x="7318375" y="6081713"/>
          <p14:tracePt t="127257" x="7334250" y="6097588"/>
          <p14:tracePt t="127265" x="7334250" y="6105525"/>
          <p14:tracePt t="127273" x="7343775" y="6122988"/>
          <p14:tracePt t="127289" x="7343775" y="6130925"/>
          <p14:tracePt t="127306" x="7343775" y="6138863"/>
          <p14:tracePt t="127314" x="7343775" y="6146800"/>
          <p14:tracePt t="127322" x="7351713" y="6156325"/>
          <p14:tracePt t="127337" x="7351713" y="6180138"/>
          <p14:tracePt t="127353" x="7359650" y="6188075"/>
          <p14:tracePt t="127361" x="7359650" y="6205538"/>
          <p14:tracePt t="127401" x="7359650" y="6213475"/>
          <p14:tracePt t="127450" x="7359650" y="6221413"/>
          <p14:tracePt t="127457" x="7359650" y="6229350"/>
          <p14:tracePt t="127505" x="7359650" y="6238875"/>
          <p14:tracePt t="127530" x="7359650" y="6246813"/>
          <p14:tracePt t="127545" x="7359650" y="6254750"/>
          <p14:tracePt t="127553" x="7359650" y="6262688"/>
          <p14:tracePt t="127673" x="7359650" y="6270625"/>
          <p14:tracePt t="127874" x="7351713" y="6280150"/>
          <p14:tracePt t="128258" x="7343775" y="6280150"/>
          <p14:tracePt t="128274" x="7334250" y="6280150"/>
          <p14:tracePt t="128282" x="7326313" y="6280150"/>
          <p14:tracePt t="128290" x="7302500" y="6262688"/>
          <p14:tracePt t="128299" x="7277100" y="6246813"/>
          <p14:tracePt t="128307" x="7219950" y="6238875"/>
          <p14:tracePt t="128315" x="7137400" y="6229350"/>
          <p14:tracePt t="128323" x="7062788" y="6213475"/>
          <p14:tracePt t="128331" x="7013575" y="6205538"/>
          <p14:tracePt t="128339" x="6938963" y="6197600"/>
          <p14:tracePt t="128347" x="6880225" y="6188075"/>
          <p14:tracePt t="128354" x="6823075" y="6172200"/>
          <p14:tracePt t="128364" x="6756400" y="6172200"/>
          <p14:tracePt t="128370" x="6691313" y="6172200"/>
          <p14:tracePt t="128379" x="6657975" y="6172200"/>
          <p14:tracePt t="128386" x="6624638" y="6172200"/>
          <p14:tracePt t="128394" x="6591300" y="6172200"/>
          <p14:tracePt t="128403" x="6567488" y="6172200"/>
          <p14:tracePt t="128410" x="6542088" y="6172200"/>
          <p14:tracePt t="128419" x="6516688" y="6172200"/>
          <p14:tracePt t="128426" x="6492875" y="6172200"/>
          <p14:tracePt t="128435" x="6467475" y="6164263"/>
          <p14:tracePt t="128442" x="6426200" y="6156325"/>
          <p14:tracePt t="128451" x="6402388" y="6156325"/>
          <p14:tracePt t="128458" x="6361113" y="6156325"/>
          <p14:tracePt t="128466" x="6310313" y="6156325"/>
          <p14:tracePt t="128474" x="6276975" y="6156325"/>
          <p14:tracePt t="128483" x="6245225" y="6156325"/>
          <p14:tracePt t="128490" x="6219825" y="6156325"/>
          <p14:tracePt t="128497" x="6194425" y="6156325"/>
          <p14:tracePt t="128505" x="6178550" y="6156325"/>
          <p14:tracePt t="128514" x="6145213" y="6156325"/>
          <p14:tracePt t="128521" x="6111875" y="6156325"/>
          <p14:tracePt t="128530" x="6080125" y="6156325"/>
          <p14:tracePt t="128537" x="6021388" y="6156325"/>
          <p14:tracePt t="128548" x="5980113" y="6156325"/>
          <p14:tracePt t="128555" x="5930900" y="6156325"/>
          <p14:tracePt t="128562" x="5897563" y="6156325"/>
          <p14:tracePt t="128570" x="5881688" y="6156325"/>
          <p14:tracePt t="128578" x="5864225" y="6156325"/>
          <p14:tracePt t="128586" x="5848350" y="6156325"/>
          <p14:tracePt t="128594" x="5830888" y="6156325"/>
          <p14:tracePt t="128604" x="5822950" y="6156325"/>
          <p14:tracePt t="128610" x="5815013" y="6156325"/>
          <p14:tracePt t="128635" x="5807075" y="6156325"/>
          <p14:tracePt t="128642" x="5789613" y="6156325"/>
          <p14:tracePt t="128651" x="5765800" y="6156325"/>
          <p14:tracePt t="128659" x="5732463" y="6156325"/>
          <p14:tracePt t="128667" x="5699125" y="6164263"/>
          <p14:tracePt t="128674" x="5665788" y="6172200"/>
          <p14:tracePt t="128683" x="5641975" y="6172200"/>
          <p14:tracePt t="128690" x="5616575" y="6172200"/>
          <p14:tracePt t="128698" x="5583238" y="6180138"/>
          <p14:tracePt t="128715" x="5567363" y="6180138"/>
          <p14:tracePt t="128722" x="5551488" y="6180138"/>
          <p14:tracePt t="128732" x="5541963" y="6180138"/>
          <p14:tracePt t="128738" x="5541963" y="6188075"/>
          <p14:tracePt t="128786" x="5534025" y="6197600"/>
          <p14:tracePt t="128834" x="5534025" y="6213475"/>
          <p14:tracePt t="128906" x="5534025" y="6229350"/>
          <p14:tracePt t="128914" x="5541963" y="6246813"/>
          <p14:tracePt t="128922" x="5559425" y="6246813"/>
          <p14:tracePt t="128931" x="5583238" y="6262688"/>
          <p14:tracePt t="128938" x="5608638" y="6280150"/>
          <p14:tracePt t="128948" x="5675313" y="6280150"/>
          <p14:tracePt t="128954" x="5732463" y="6280150"/>
          <p14:tracePt t="128964" x="5799138" y="6280150"/>
          <p14:tracePt t="128970" x="5873750" y="6280150"/>
          <p14:tracePt t="128978" x="5938838" y="6280150"/>
          <p14:tracePt t="128987" x="5997575" y="6280150"/>
          <p14:tracePt t="128994" x="6046788" y="6280150"/>
          <p14:tracePt t="129002" x="6111875" y="6280150"/>
          <p14:tracePt t="129011" x="6153150" y="6280150"/>
          <p14:tracePt t="129018" x="6211888" y="6270625"/>
          <p14:tracePt t="129026" x="6276975" y="6270625"/>
          <p14:tracePt t="129034" x="6343650" y="6270625"/>
          <p14:tracePt t="129043" x="6410325" y="6270625"/>
          <p14:tracePt t="129050" x="6475413" y="6270625"/>
          <p14:tracePt t="129058" x="6550025" y="6270625"/>
          <p14:tracePt t="129066" x="6624638" y="6270625"/>
          <p14:tracePt t="129075" x="6681788" y="6270625"/>
          <p14:tracePt t="129082" x="6748463" y="6270625"/>
          <p14:tracePt t="129090" x="6797675" y="6270625"/>
          <p14:tracePt t="129098" x="6846888" y="6270625"/>
          <p14:tracePt t="129106" x="6880225" y="6270625"/>
          <p14:tracePt t="129115" x="6921500" y="6270625"/>
          <p14:tracePt t="129132" x="6996113" y="6270625"/>
          <p14:tracePt t="129138" x="7045325" y="6270625"/>
          <p14:tracePt t="129147" x="7070725" y="6270625"/>
          <p14:tracePt t="129154" x="7112000" y="6270625"/>
          <p14:tracePt t="129163" x="7153275" y="6270625"/>
          <p14:tracePt t="129171" x="7210425" y="6270625"/>
          <p14:tracePt t="129191" x="7318375" y="6270625"/>
          <p14:tracePt t="129194" x="7385050" y="6270625"/>
          <p14:tracePt t="129202" x="7450138" y="6270625"/>
          <p14:tracePt t="129209" x="7508875" y="6270625"/>
          <p14:tracePt t="129217" x="7550150" y="6270625"/>
          <p14:tracePt t="129225" x="7632700" y="6270625"/>
          <p14:tracePt t="129233" x="7707313" y="6270625"/>
          <p14:tracePt t="129241" x="7780338" y="6270625"/>
          <p14:tracePt t="129249" x="7847013" y="6270625"/>
          <p14:tracePt t="129257" x="7937500" y="6270625"/>
          <p14:tracePt t="129265" x="8012113" y="6270625"/>
          <p14:tracePt t="129274" x="8094663" y="6270625"/>
          <p14:tracePt t="129280" x="8143875" y="6270625"/>
          <p14:tracePt t="129289" x="8202613" y="6270625"/>
          <p14:tracePt t="129297" x="8235950" y="6270625"/>
          <p14:tracePt t="129305" x="8267700" y="6270625"/>
          <p14:tracePt t="129313" x="8293100" y="6270625"/>
          <p14:tracePt t="129321" x="8318500" y="6270625"/>
          <p14:tracePt t="129329" x="8342313" y="6270625"/>
          <p14:tracePt t="129338" x="8359775" y="6270625"/>
          <p14:tracePt t="129346" x="8393113" y="6270625"/>
          <p14:tracePt t="129353" x="8450263" y="6270625"/>
          <p14:tracePt t="129361" x="8507413" y="6270625"/>
          <p14:tracePt t="129369" x="8574088" y="6270625"/>
          <p14:tracePt t="129377" x="8640763" y="6270625"/>
          <p14:tracePt t="129385" x="8697913" y="6270625"/>
          <p14:tracePt t="129393" x="8772525" y="6270625"/>
          <p14:tracePt t="129401" x="8805863" y="6270625"/>
          <p14:tracePt t="129409" x="8829675" y="6270625"/>
          <p14:tracePt t="129417" x="8837613" y="6270625"/>
          <p14:tracePt t="129425" x="8847138" y="6270625"/>
          <p14:tracePt t="129433" x="8863013" y="6270625"/>
          <p14:tracePt t="129441" x="8870950" y="6270625"/>
          <p14:tracePt t="129457" x="8896350" y="6270625"/>
          <p14:tracePt t="129465" x="8929688" y="6270625"/>
          <p14:tracePt t="129473" x="8953500" y="6270625"/>
          <p14:tracePt t="129482" x="8986838" y="6270625"/>
          <p14:tracePt t="129490" x="9028113" y="6262688"/>
          <p14:tracePt t="129498" x="9061450" y="6246813"/>
          <p14:tracePt t="129505" x="9069388" y="6246813"/>
          <p14:tracePt t="129514" x="9094788" y="6238875"/>
          <p14:tracePt t="129529" x="9102725" y="6238875"/>
          <p14:tracePt t="129546" x="9110663" y="6229350"/>
          <p14:tracePt t="129593" x="9110663" y="6221413"/>
          <p14:tracePt t="129625" x="9110663" y="6213475"/>
          <p14:tracePt t="129634" x="9110663" y="6197600"/>
          <p14:tracePt t="129641" x="9110663" y="6188075"/>
          <p14:tracePt t="129650" x="9110663" y="6180138"/>
          <p14:tracePt t="129657" x="9110663" y="6172200"/>
          <p14:tracePt t="129666" x="9110663" y="6164263"/>
          <p14:tracePt t="129705" x="9110663" y="6156325"/>
          <p14:tracePt t="129713" x="9094788" y="6156325"/>
          <p14:tracePt t="129721" x="9061450" y="6146800"/>
          <p14:tracePt t="129730" x="9028113" y="6146800"/>
          <p14:tracePt t="129737" x="8994775" y="6146800"/>
          <p14:tracePt t="129745" x="8945563" y="6146800"/>
          <p14:tracePt t="129753" x="8904288" y="6146800"/>
          <p14:tracePt t="129762" x="8847138" y="6146800"/>
          <p14:tracePt t="129769" x="8805863" y="6146800"/>
          <p14:tracePt t="129777" x="8747125" y="6146800"/>
          <p14:tracePt t="129785" x="8682038" y="6146800"/>
          <p14:tracePt t="129793" x="8589963" y="6146800"/>
          <p14:tracePt t="129801" x="8532813" y="6146800"/>
          <p14:tracePt t="129809" x="8466138" y="6146800"/>
          <p14:tracePt t="129817" x="8424863" y="6146800"/>
          <p14:tracePt t="129825" x="8359775" y="6146800"/>
          <p14:tracePt t="129833" x="8318500" y="6146800"/>
          <p14:tracePt t="129841" x="8259763" y="6146800"/>
          <p14:tracePt t="129849" x="8194675" y="6146800"/>
          <p14:tracePt t="129857" x="8143875" y="6146800"/>
          <p14:tracePt t="129865" x="8112125" y="6146800"/>
          <p14:tracePt t="129873" x="8086725" y="6146800"/>
          <p14:tracePt t="129881" x="8053388" y="6146800"/>
          <p14:tracePt t="129889" x="8020050" y="6146800"/>
          <p14:tracePt t="129897" x="7988300" y="6146800"/>
          <p14:tracePt t="129905" x="7954963" y="6146800"/>
          <p14:tracePt t="129913" x="7896225" y="6146800"/>
          <p14:tracePt t="129921" x="7831138" y="6146800"/>
          <p14:tracePt t="129930" x="7756525" y="6146800"/>
          <p14:tracePt t="129937" x="7689850" y="6146800"/>
          <p14:tracePt t="129947" x="7599363" y="6146800"/>
          <p14:tracePt t="129953" x="7524750" y="6146800"/>
          <p14:tracePt t="129961" x="7426325" y="6146800"/>
          <p14:tracePt t="129969" x="7334250" y="6146800"/>
          <p14:tracePt t="129977" x="7251700" y="6146800"/>
          <p14:tracePt t="129985" x="7169150" y="6146800"/>
          <p14:tracePt t="129994" x="7096125" y="6146800"/>
          <p14:tracePt t="130001" x="7037388" y="6146800"/>
          <p14:tracePt t="130009" x="7004050" y="6146800"/>
          <p14:tracePt t="130017" x="6946900" y="6146800"/>
          <p14:tracePt t="130025" x="6931025" y="6146800"/>
          <p14:tracePt t="130033" x="6897688" y="6146800"/>
          <p14:tracePt t="130042" x="6872288" y="6146800"/>
          <p14:tracePt t="130049" x="6846888" y="6146800"/>
          <p14:tracePt t="130057" x="6838950" y="6146800"/>
          <p14:tracePt t="130065" x="6805613" y="6138863"/>
          <p14:tracePt t="130073" x="6773863" y="6130925"/>
          <p14:tracePt t="130081" x="6732588" y="6130925"/>
          <p14:tracePt t="130089" x="6665913" y="6122988"/>
          <p14:tracePt t="130097" x="6624638" y="6122988"/>
          <p14:tracePt t="130105" x="6567488" y="6122988"/>
          <p14:tracePt t="130115" x="6508750" y="6122988"/>
          <p14:tracePt t="130121" x="6467475" y="6122988"/>
          <p14:tracePt t="130129" x="6434138" y="6122988"/>
          <p14:tracePt t="130137" x="6402388" y="6122988"/>
          <p14:tracePt t="130145" x="6376988" y="6122988"/>
          <p14:tracePt t="130153" x="6361113" y="6122988"/>
          <p14:tracePt t="130162" x="6343650" y="6122988"/>
          <p14:tracePt t="130169" x="6335713" y="6122988"/>
          <p14:tracePt t="130177" x="6302375" y="6122988"/>
          <p14:tracePt t="130185" x="6269038" y="6105525"/>
          <p14:tracePt t="130193" x="6245225" y="6105525"/>
          <p14:tracePt t="130201" x="6194425" y="6097588"/>
          <p14:tracePt t="130209" x="6170613" y="6097588"/>
          <p14:tracePt t="130217" x="6145213" y="6097588"/>
          <p14:tracePt t="130225" x="6137275" y="6097588"/>
          <p14:tracePt t="130233" x="6121400" y="6097588"/>
          <p14:tracePt t="130242" x="6111875" y="6097588"/>
          <p14:tracePt t="130257" x="6103938" y="6097588"/>
          <p14:tracePt t="130281" x="6096000" y="6097588"/>
          <p14:tracePt t="130297" x="6080125" y="6097588"/>
          <p14:tracePt t="130305" x="6062663" y="6097588"/>
          <p14:tracePt t="130313" x="6038850" y="6089650"/>
          <p14:tracePt t="130320" x="6005513" y="6089650"/>
          <p14:tracePt t="130329" x="5980113" y="6089650"/>
          <p14:tracePt t="130336" x="5946775" y="6089650"/>
          <p14:tracePt t="130345" x="5930900" y="6089650"/>
          <p14:tracePt t="130353" x="5897563" y="6089650"/>
          <p14:tracePt t="130361" x="5873750" y="6073775"/>
          <p14:tracePt t="130369" x="5830888" y="6073775"/>
          <p14:tracePt t="130377" x="5799138" y="6073775"/>
          <p14:tracePt t="130384" x="5765800" y="6073775"/>
          <p14:tracePt t="130393" x="5724525" y="6073775"/>
          <p14:tracePt t="130400" x="5699125" y="6073775"/>
          <p14:tracePt t="130408" x="5675313" y="6073775"/>
          <p14:tracePt t="130417" x="5657850" y="6073775"/>
          <p14:tracePt t="130424" x="5649913" y="6073775"/>
          <p14:tracePt t="130432" x="5634038" y="6073775"/>
          <p14:tracePt t="130440" x="5616575" y="6073775"/>
          <p14:tracePt t="130449" x="5608638" y="6081713"/>
          <p14:tracePt t="130457" x="5592763" y="6081713"/>
          <p14:tracePt t="130465" x="5575300" y="6097588"/>
          <p14:tracePt t="130473" x="5567363" y="6097588"/>
          <p14:tracePt t="130481" x="5551488" y="6097588"/>
          <p14:tracePt t="130489" x="5526088" y="6097588"/>
          <p14:tracePt t="130497" x="5518150" y="6097588"/>
          <p14:tracePt t="130505" x="5500688" y="6097588"/>
          <p14:tracePt t="130513" x="5484813" y="6105525"/>
          <p14:tracePt t="130529" x="5476875" y="6105525"/>
          <p14:tracePt t="130546" x="5468938" y="6115050"/>
          <p14:tracePt t="130562" x="5468938" y="6122988"/>
          <p14:tracePt t="130585" x="5468938" y="6130925"/>
          <p14:tracePt t="130594" x="5468938" y="6146800"/>
          <p14:tracePt t="130603" x="5468938" y="6156325"/>
          <p14:tracePt t="130609" x="5468938" y="6172200"/>
          <p14:tracePt t="130617" x="5468938" y="6197600"/>
          <p14:tracePt t="130625" x="5468938" y="6213475"/>
          <p14:tracePt t="130634" x="5468938" y="6238875"/>
          <p14:tracePt t="130641" x="5468938" y="6254750"/>
          <p14:tracePt t="130649" x="5468938" y="6262688"/>
          <p14:tracePt t="130657" x="5468938" y="6270625"/>
          <p14:tracePt t="130665" x="5468938" y="6280150"/>
          <p14:tracePt t="130682" x="5468938" y="6288088"/>
          <p14:tracePt t="130698" x="5468938" y="6296025"/>
          <p14:tracePt t="130705" x="5476875" y="6311900"/>
          <p14:tracePt t="130721" x="5500688" y="6337300"/>
          <p14:tracePt t="130729" x="5500688" y="6345238"/>
          <p14:tracePt t="130737" x="5510213" y="6354763"/>
          <p14:tracePt t="130746" x="5526088" y="6370638"/>
          <p14:tracePt t="130768" x="5534025" y="6378575"/>
          <p14:tracePt t="130778" x="5541963" y="6378575"/>
          <p14:tracePt t="130785" x="5551488" y="6378575"/>
          <p14:tracePt t="130801" x="5575300" y="6386513"/>
          <p14:tracePt t="130809" x="5583238" y="6396038"/>
          <p14:tracePt t="130817" x="5592763" y="6396038"/>
          <p14:tracePt t="130825" x="5608638" y="6403975"/>
          <p14:tracePt t="130833" x="5641975" y="6419850"/>
          <p14:tracePt t="130841" x="5649913" y="6419850"/>
          <p14:tracePt t="130849" x="5665788" y="6419850"/>
          <p14:tracePt t="130857" x="5665788" y="6427788"/>
          <p14:tracePt t="130969" x="5675313" y="64277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Move through the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You can go through a set with a </a:t>
            </a:r>
            <a:r>
              <a:rPr lang="nl-NL" dirty="0" err="1"/>
              <a:t>for</a:t>
            </a:r>
            <a:r>
              <a:rPr lang="nl-NL" dirty="0"/>
              <a:t> loop</a:t>
            </a:r>
          </a:p>
          <a:p>
            <a:r>
              <a:rPr lang="nl-NL" dirty="0"/>
              <a:t>There is no way to determine the order in which you will see the elements</a:t>
            </a:r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nl-NL" dirty="0"/>
              <a:t> you can print the size of the set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99F9311-EEF0-4A90-A0DF-CDFCC52C9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6C12782-BEA2-4ECF-A801-3B004335C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408" y="3419201"/>
            <a:ext cx="8789586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"leek"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set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element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(element)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54140FE-348E-40DB-BD7B-5A32C05CB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5" y="4558356"/>
            <a:ext cx="2838450" cy="1676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466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16"/>
    </mc:Choice>
    <mc:Fallback xmlns="">
      <p:transition spd="slow" advTm="23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73" x="5675313" y="6370638"/>
          <p14:tracePt t="9781" x="5757863" y="6288088"/>
          <p14:tracePt t="9789" x="5822950" y="6197600"/>
          <p14:tracePt t="9797" x="5905500" y="6073775"/>
          <p14:tracePt t="9806" x="5972175" y="5989638"/>
          <p14:tracePt t="9813" x="6088063" y="5816600"/>
          <p14:tracePt t="9821" x="6294438" y="5535613"/>
          <p14:tracePt t="9831" x="6542088" y="5205413"/>
          <p14:tracePt t="9837" x="6756400" y="4883150"/>
          <p14:tracePt t="9847" x="6980238" y="4594225"/>
          <p14:tracePt t="9853" x="7086600" y="4354513"/>
          <p14:tracePt t="9863" x="7145338" y="4197350"/>
          <p14:tracePt t="9869" x="7178675" y="4065588"/>
          <p14:tracePt t="9878" x="7194550" y="3975100"/>
          <p14:tracePt t="9897" x="7210425" y="3924300"/>
          <p14:tracePt t="10054" x="7137400" y="3916363"/>
          <p14:tracePt t="10062" x="6931025" y="3957638"/>
          <p14:tracePt t="10071" x="6657975" y="3957638"/>
          <p14:tracePt t="10078" x="6418263" y="3957638"/>
          <p14:tracePt t="10084" x="6145213" y="3957638"/>
          <p14:tracePt t="10093" x="5897563" y="3957638"/>
          <p14:tracePt t="10100" x="5740400" y="3957638"/>
          <p14:tracePt t="10108" x="5559425" y="3957638"/>
          <p14:tracePt t="10116" x="5402263" y="3957638"/>
          <p14:tracePt t="10124" x="5219700" y="3957638"/>
          <p14:tracePt t="10132" x="4997450" y="3957638"/>
          <p14:tracePt t="10140" x="4791075" y="3957638"/>
          <p14:tracePt t="10148" x="4576763" y="3983038"/>
          <p14:tracePt t="10156" x="4337050" y="4032250"/>
          <p14:tracePt t="10164" x="4121150" y="4073525"/>
          <p14:tracePt t="10172" x="3883025" y="4098925"/>
          <p14:tracePt t="10180" x="3625850" y="4140200"/>
          <p14:tracePt t="10188" x="3370263" y="4164013"/>
          <p14:tracePt t="10196" x="3089275" y="4205288"/>
          <p14:tracePt t="10205" x="2849563" y="4230688"/>
          <p14:tracePt t="10212" x="2635250" y="4271963"/>
          <p14:tracePt t="10220" x="2527300" y="4287838"/>
          <p14:tracePt t="10228" x="2436813" y="4297363"/>
          <p14:tracePt t="10236" x="2379663" y="4321175"/>
          <p14:tracePt t="10244" x="2338388" y="4329113"/>
          <p14:tracePt t="10253" x="2320925" y="4338638"/>
          <p14:tracePt t="10260" x="2305050" y="4338638"/>
          <p14:tracePt t="10269" x="2279650" y="4338638"/>
          <p14:tracePt t="10276" x="2263775" y="4346575"/>
          <p14:tracePt t="10284" x="2230438" y="4354513"/>
          <p14:tracePt t="10292" x="2197100" y="4370388"/>
          <p14:tracePt t="10300" x="2181225" y="4379913"/>
          <p14:tracePt t="10316" x="2163763" y="4387850"/>
          <p14:tracePt t="10325" x="2163763" y="4403725"/>
          <p14:tracePt t="10332" x="2163763" y="4421188"/>
          <p14:tracePt t="10348" x="2163763" y="4429125"/>
          <p14:tracePt t="10365" x="2155825" y="4437063"/>
          <p14:tracePt t="10380" x="2139950" y="4445000"/>
          <p14:tracePt t="10388" x="2122488" y="4452938"/>
          <p14:tracePt t="10396" x="2098675" y="4462463"/>
          <p14:tracePt t="10404" x="2089150" y="4470400"/>
          <p14:tracePt t="10412" x="2081213" y="4478338"/>
          <p14:tracePt t="10420" x="2073275" y="4478338"/>
          <p14:tracePt t="10468" x="2065338" y="4478338"/>
          <p14:tracePt t="10476" x="2047875" y="4478338"/>
          <p14:tracePt t="10484" x="2024063" y="4478338"/>
          <p14:tracePt t="10492" x="1974850" y="4478338"/>
          <p14:tracePt t="10500" x="1933575" y="4478338"/>
          <p14:tracePt t="10509" x="1874838" y="4478338"/>
          <p14:tracePt t="10516" x="1841500" y="4478338"/>
          <p14:tracePt t="10525" x="1800225" y="4478338"/>
          <p14:tracePt t="10532" x="1751013" y="4478338"/>
          <p14:tracePt t="10540" x="1725613" y="4478338"/>
          <p14:tracePt t="10548" x="1676400" y="4452938"/>
          <p14:tracePt t="10556" x="1627188" y="4421188"/>
          <p14:tracePt t="10564" x="1593850" y="4403725"/>
          <p14:tracePt t="10572" x="1552575" y="4370388"/>
          <p14:tracePt t="10581" x="1528763" y="4338638"/>
          <p14:tracePt t="10588" x="1511300" y="4329113"/>
          <p14:tracePt t="10596" x="1503363" y="4313238"/>
          <p14:tracePt t="10604" x="1487488" y="4305300"/>
          <p14:tracePt t="10612" x="1487488" y="4297363"/>
          <p14:tracePt t="10620" x="1477963" y="4297363"/>
          <p14:tracePt t="10628" x="1477963" y="4287838"/>
          <p14:tracePt t="10637" x="1477963" y="4279900"/>
          <p14:tracePt t="10645" x="1477963" y="4264025"/>
          <p14:tracePt t="10660" x="1477963" y="4246563"/>
          <p14:tracePt t="10668" x="1477963" y="4238625"/>
          <p14:tracePt t="10684" x="1470025" y="4230688"/>
          <p14:tracePt t="10692" x="1470025" y="4222750"/>
          <p14:tracePt t="10709" x="1470025" y="4213225"/>
          <p14:tracePt t="10885" x="1487488" y="4230688"/>
          <p14:tracePt t="10894" x="1495425" y="4246563"/>
          <p14:tracePt t="10901" x="1519238" y="4279900"/>
          <p14:tracePt t="10910" x="1552575" y="4287838"/>
          <p14:tracePt t="10917" x="1577975" y="4287838"/>
          <p14:tracePt t="10925" x="1593850" y="4305300"/>
          <p14:tracePt t="10972" x="1611313" y="4313238"/>
          <p14:tracePt t="10980" x="1627188" y="4321175"/>
          <p14:tracePt t="10989" x="1684338" y="4362450"/>
          <p14:tracePt t="10996" x="1743075" y="4395788"/>
          <p14:tracePt t="11004" x="1792288" y="4429125"/>
          <p14:tracePt t="11012" x="1874838" y="4478338"/>
          <p14:tracePt t="11020" x="2032000" y="4568825"/>
          <p14:tracePt t="11028" x="2171700" y="4627563"/>
          <p14:tracePt t="11036" x="2320925" y="4692650"/>
          <p14:tracePt t="11044" x="2511425" y="4767263"/>
          <p14:tracePt t="11052" x="2627313" y="4808538"/>
          <p14:tracePt t="11061" x="2767013" y="4849813"/>
          <p14:tracePt t="11069" x="2924175" y="4857750"/>
          <p14:tracePt t="11077" x="3138488" y="4883150"/>
          <p14:tracePt t="11084" x="3336925" y="4924425"/>
          <p14:tracePt t="11093" x="3592513" y="4949825"/>
          <p14:tracePt t="11100" x="3808413" y="4973638"/>
          <p14:tracePt t="11108" x="3940175" y="4973638"/>
          <p14:tracePt t="11116" x="4030663" y="4973638"/>
          <p14:tracePt t="11125" x="4079875" y="4973638"/>
          <p14:tracePt t="11133" x="4105275" y="4973638"/>
          <p14:tracePt t="11237" x="4113213" y="4973638"/>
          <p14:tracePt t="11276" x="4121150" y="4973638"/>
          <p14:tracePt t="11324" x="4121150" y="4965700"/>
          <p14:tracePt t="11332" x="4121150" y="4949825"/>
          <p14:tracePt t="11341" x="4121150" y="4932363"/>
          <p14:tracePt t="11348" x="4113213" y="4916488"/>
          <p14:tracePt t="11356" x="4089400" y="4891088"/>
          <p14:tracePt t="11364" x="4064000" y="4875213"/>
          <p14:tracePt t="11372" x="4030663" y="4841875"/>
          <p14:tracePt t="11381" x="3981450" y="4816475"/>
          <p14:tracePt t="11388" x="3890963" y="4800600"/>
          <p14:tracePt t="11396" x="3790950" y="4775200"/>
          <p14:tracePt t="11404" x="3692525" y="4751388"/>
          <p14:tracePt t="11412" x="3584575" y="4718050"/>
          <p14:tracePt t="11421" x="3509963" y="4710113"/>
          <p14:tracePt t="11428" x="3452813" y="4702175"/>
          <p14:tracePt t="11436" x="3386138" y="4676775"/>
          <p14:tracePt t="11444" x="3328988" y="4660900"/>
          <p14:tracePt t="11452" x="3238500" y="4627563"/>
          <p14:tracePt t="11460" x="3146425" y="4594225"/>
          <p14:tracePt t="11468" x="3006725" y="4576763"/>
          <p14:tracePt t="11476" x="2857500" y="4519613"/>
          <p14:tracePt t="11484" x="2774950" y="4511675"/>
          <p14:tracePt t="11492" x="2627313" y="4470400"/>
          <p14:tracePt t="11500" x="2493963" y="4437063"/>
          <p14:tracePt t="11509" x="2395538" y="4411663"/>
          <p14:tracePt t="11516" x="2312988" y="4395788"/>
          <p14:tracePt t="11525" x="2271713" y="4379913"/>
          <p14:tracePt t="11533" x="2246313" y="4379913"/>
          <p14:tracePt t="11541" x="2238375" y="4370388"/>
          <p14:tracePt t="11565" x="2238375" y="4362450"/>
          <p14:tracePt t="11588" x="2230438" y="4362450"/>
          <p14:tracePt t="11605" x="2230438" y="4354513"/>
          <p14:tracePt t="11612" x="2222500" y="4346575"/>
          <p14:tracePt t="11620" x="2205038" y="4346575"/>
          <p14:tracePt t="11629" x="2205038" y="4338638"/>
          <p14:tracePt t="11636" x="2189163" y="4338638"/>
          <p14:tracePt t="11645" x="2171700" y="4321175"/>
          <p14:tracePt t="11652" x="2155825" y="4313238"/>
          <p14:tracePt t="11660" x="2147888" y="4297363"/>
          <p14:tracePt t="11669" x="2098675" y="4271963"/>
          <p14:tracePt t="11677" x="2039938" y="4222750"/>
          <p14:tracePt t="11684" x="1990725" y="4205288"/>
          <p14:tracePt t="11693" x="1900238" y="4181475"/>
          <p14:tracePt t="11700" x="1784350" y="4148138"/>
          <p14:tracePt t="11709" x="1652588" y="4114800"/>
          <p14:tracePt t="11716" x="1477963" y="4065588"/>
          <p14:tracePt t="11726" x="1338263" y="4024313"/>
          <p14:tracePt t="11732" x="1247775" y="4006850"/>
          <p14:tracePt t="11740" x="1189038" y="3983038"/>
          <p14:tracePt t="11748" x="1173163" y="3975100"/>
          <p14:tracePt t="11757" x="1165225" y="3975100"/>
          <p14:tracePt t="11772" x="1165225" y="3965575"/>
          <p14:tracePt t="11868" x="1196975" y="3975100"/>
          <p14:tracePt t="11876" x="1247775" y="3990975"/>
          <p14:tracePt t="11886" x="1281113" y="3998913"/>
          <p14:tracePt t="11893" x="1296988" y="4024313"/>
          <p14:tracePt t="11902" x="1312863" y="4024313"/>
          <p14:tracePt t="11910" x="1338263" y="4024313"/>
          <p14:tracePt t="11997" x="1354138" y="4024313"/>
          <p14:tracePt t="12005" x="1363663" y="4032250"/>
          <p14:tracePt t="12014" x="1379538" y="4048125"/>
          <p14:tracePt t="12022" x="1387475" y="4057650"/>
          <p14:tracePt t="12029" x="1395413" y="4057650"/>
          <p14:tracePt t="12037" x="1404938" y="4065588"/>
          <p14:tracePt t="12045" x="1428750" y="4081463"/>
          <p14:tracePt t="12054" x="1436688" y="4089400"/>
          <p14:tracePt t="12062" x="1446213" y="4089400"/>
          <p14:tracePt t="12070" x="1454150" y="4098925"/>
          <p14:tracePt t="12079" x="1462088" y="4098925"/>
          <p14:tracePt t="12085" x="1470025" y="4098925"/>
          <p14:tracePt t="12093" x="1477963" y="4106863"/>
          <p14:tracePt t="12189" x="1495425" y="4106863"/>
          <p14:tracePt t="12199" x="1511300" y="4106863"/>
          <p14:tracePt t="12206" x="1536700" y="4106863"/>
          <p14:tracePt t="12213" x="1560513" y="4106863"/>
          <p14:tracePt t="12222" x="1570038" y="4106863"/>
          <p14:tracePt t="12229" x="1585913" y="4106863"/>
          <p14:tracePt t="12238" x="1593850" y="4106863"/>
          <p14:tracePt t="12245" x="1601788" y="4106863"/>
          <p14:tracePt t="12254" x="1611313" y="4106863"/>
          <p14:tracePt t="12261" x="1619250" y="4106863"/>
          <p14:tracePt t="12278" x="1627188" y="4106863"/>
          <p14:tracePt t="12302" x="1635125" y="4106863"/>
          <p14:tracePt t="12310" x="1660525" y="4106863"/>
          <p14:tracePt t="12318" x="1676400" y="4106863"/>
          <p14:tracePt t="12327" x="1709738" y="4106863"/>
          <p14:tracePt t="12334" x="1743075" y="4106863"/>
          <p14:tracePt t="12343" x="1809750" y="4106863"/>
          <p14:tracePt t="12351" x="1841500" y="4106863"/>
          <p14:tracePt t="12359" x="1874838" y="4106863"/>
          <p14:tracePt t="12366" x="1908175" y="4106863"/>
          <p14:tracePt t="12374" x="1933575" y="4106863"/>
          <p14:tracePt t="12381" x="1949450" y="4106863"/>
          <p14:tracePt t="12389" x="1974850" y="4106863"/>
          <p14:tracePt t="12414" x="1982788" y="4106863"/>
          <p14:tracePt t="12597" x="1974850" y="4106863"/>
          <p14:tracePt t="12606" x="1965325" y="4106863"/>
          <p14:tracePt t="12613" x="1957388" y="4106863"/>
          <p14:tracePt t="12621" x="1949450" y="4114800"/>
          <p14:tracePt t="12629" x="1924050" y="4122738"/>
          <p14:tracePt t="12637" x="1908175" y="4122738"/>
          <p14:tracePt t="12646" x="1882775" y="4130675"/>
          <p14:tracePt t="12653" x="1851025" y="4130675"/>
          <p14:tracePt t="12662" x="1825625" y="4130675"/>
          <p14:tracePt t="12669" x="1784350" y="4130675"/>
          <p14:tracePt t="12678" x="1751013" y="4130675"/>
          <p14:tracePt t="12685" x="1717675" y="4130675"/>
          <p14:tracePt t="12693" x="1668463" y="4130675"/>
          <p14:tracePt t="12702" x="1635125" y="4130675"/>
          <p14:tracePt t="12711" x="1611313" y="4130675"/>
          <p14:tracePt t="12717" x="1593850" y="4130675"/>
          <p14:tracePt t="12727" x="1577975" y="4130675"/>
          <p14:tracePt t="12734" x="1570038" y="4130675"/>
          <p14:tracePt t="15613" x="1577975" y="4130675"/>
          <p14:tracePt t="16228" x="1585913" y="4140200"/>
          <p14:tracePt t="16237" x="1627188" y="4156075"/>
          <p14:tracePt t="16244" x="1717675" y="4171950"/>
          <p14:tracePt t="16252" x="1858963" y="4197350"/>
          <p14:tracePt t="16260" x="2024063" y="4213225"/>
          <p14:tracePt t="16269" x="2263775" y="4238625"/>
          <p14:tracePt t="16276" x="2519363" y="4279900"/>
          <p14:tracePt t="16284" x="2874963" y="4346575"/>
          <p14:tracePt t="16292" x="3171825" y="4370388"/>
          <p14:tracePt t="16300" x="3502025" y="4437063"/>
          <p14:tracePt t="16308" x="3767138" y="4437063"/>
          <p14:tracePt t="16316" x="3981450" y="4445000"/>
          <p14:tracePt t="16325" x="4254500" y="4462463"/>
          <p14:tracePt t="16333" x="4502150" y="4462463"/>
          <p14:tracePt t="16342" x="4700588" y="4462463"/>
          <p14:tracePt t="16349" x="4906963" y="4462463"/>
          <p14:tracePt t="16358" x="5013325" y="4478338"/>
          <p14:tracePt t="16366" x="5080000" y="4478338"/>
          <p14:tracePt t="16375" x="5105400" y="4478338"/>
          <p14:tracePt t="16413" x="5113338" y="4478338"/>
          <p14:tracePt t="16454" x="5113338" y="4486275"/>
          <p14:tracePt t="16461" x="5113338" y="4494213"/>
          <p14:tracePt t="16477" x="5105400" y="4503738"/>
          <p14:tracePt t="16485" x="5095875" y="4503738"/>
          <p14:tracePt t="16493" x="5087938" y="4503738"/>
          <p14:tracePt t="16509" x="5064125" y="4503738"/>
          <p14:tracePt t="16518" x="5022850" y="4511675"/>
          <p14:tracePt t="16526" x="4981575" y="4511675"/>
          <p14:tracePt t="16534" x="4889500" y="4519613"/>
          <p14:tracePt t="16541" x="4765675" y="4545013"/>
          <p14:tracePt t="16550" x="4625975" y="4552950"/>
          <p14:tracePt t="16558" x="4476750" y="4560888"/>
          <p14:tracePt t="16566" x="4303713" y="4594225"/>
          <p14:tracePt t="16575" x="4179888" y="4618038"/>
          <p14:tracePt t="16581" x="4079875" y="4660900"/>
          <p14:tracePt t="16591" x="3989388" y="4684713"/>
          <p14:tracePt t="16598" x="3906838" y="4710113"/>
          <p14:tracePt t="16606" x="3841750" y="4718050"/>
          <p14:tracePt t="16614" x="3783013" y="4733925"/>
          <p14:tracePt t="16621" x="3775075" y="4733925"/>
          <p14:tracePt t="16630" x="3757613" y="4733925"/>
          <p14:tracePt t="16637" x="3749675" y="4733925"/>
          <p14:tracePt t="16726" x="3749675" y="4743450"/>
          <p14:tracePt t="16733" x="3749675" y="4751388"/>
          <p14:tracePt t="16741" x="3716338" y="4767263"/>
          <p14:tracePt t="16749" x="3675063" y="4775200"/>
          <p14:tracePt t="16759" x="3625850" y="4784725"/>
          <p14:tracePt t="16766" x="3568700" y="4800600"/>
          <p14:tracePt t="16775" x="3519488" y="4808538"/>
          <p14:tracePt t="16781" x="3460750" y="4816475"/>
          <p14:tracePt t="16790" x="3419475" y="4816475"/>
          <p14:tracePt t="16798" x="3395663" y="4816475"/>
          <p14:tracePt t="16808" x="3378200" y="4816475"/>
          <p14:tracePt t="16821" x="3370263" y="4833938"/>
          <p14:tracePt t="16909" x="3354388" y="4833938"/>
          <p14:tracePt t="16925" x="3344863" y="4826000"/>
          <p14:tracePt t="16933" x="3328988" y="4816475"/>
          <p14:tracePt t="16942" x="3321050" y="4808538"/>
          <p14:tracePt t="16950" x="3279775" y="4792663"/>
          <p14:tracePt t="16956" x="3205163" y="4775200"/>
          <p14:tracePt t="16964" x="3105150" y="4767263"/>
          <p14:tracePt t="16973" x="2965450" y="4751388"/>
          <p14:tracePt t="16980" x="2816225" y="4725988"/>
          <p14:tracePt t="16989" x="2709863" y="4710113"/>
          <p14:tracePt t="16996" x="2635250" y="4702175"/>
          <p14:tracePt t="17004" x="2544763" y="4684713"/>
          <p14:tracePt t="17012" x="2493963" y="4676775"/>
          <p14:tracePt t="17020" x="2470150" y="4668838"/>
          <p14:tracePt t="17028" x="2436813" y="4660900"/>
          <p14:tracePt t="17037" x="2428875" y="4660900"/>
          <p14:tracePt t="17044" x="2420938" y="4651375"/>
          <p14:tracePt t="17197" x="2403475" y="4651375"/>
          <p14:tracePt t="17205" x="2379663" y="4651375"/>
          <p14:tracePt t="17213" x="2354263" y="4651375"/>
          <p14:tracePt t="17222" x="2320925" y="4651375"/>
          <p14:tracePt t="17230" x="2287588" y="4651375"/>
          <p14:tracePt t="17237" x="2254250" y="4651375"/>
          <p14:tracePt t="17245" x="2230438" y="4651375"/>
          <p14:tracePt t="17254" x="2205038" y="4651375"/>
          <p14:tracePt t="17261" x="2181225" y="4651375"/>
          <p14:tracePt t="17269" x="2163763" y="4651375"/>
          <p14:tracePt t="17277" x="2155825" y="4651375"/>
          <p14:tracePt t="17285" x="2139950" y="4651375"/>
          <p14:tracePt t="17293" x="2122488" y="4651375"/>
          <p14:tracePt t="17302" x="2106613" y="4651375"/>
          <p14:tracePt t="17309" x="2073275" y="4651375"/>
          <p14:tracePt t="17318" x="2032000" y="4651375"/>
          <p14:tracePt t="17325" x="1998663" y="4651375"/>
          <p14:tracePt t="17334" x="1965325" y="4651375"/>
          <p14:tracePt t="17341" x="1924050" y="4651375"/>
          <p14:tracePt t="17349" x="1892300" y="4651375"/>
          <p14:tracePt t="17358" x="1874838" y="4651375"/>
          <p14:tracePt t="17374" x="1866900" y="4651375"/>
          <p14:tracePt t="17540" x="1858963" y="4651375"/>
          <p14:tracePt t="17556" x="1858963" y="4668838"/>
          <p14:tracePt t="17564" x="1858963" y="4676775"/>
          <p14:tracePt t="17572" x="1858963" y="4702175"/>
          <p14:tracePt t="17580" x="1858963" y="4718050"/>
          <p14:tracePt t="17589" x="1858963" y="4733925"/>
          <p14:tracePt t="17597" x="1858963" y="4751388"/>
          <p14:tracePt t="17605" x="1851025" y="4759325"/>
          <p14:tracePt t="17613" x="1851025" y="4767263"/>
          <p14:tracePt t="17620" x="1841500" y="4784725"/>
          <p14:tracePt t="17637" x="1841500" y="4792663"/>
          <p14:tracePt t="17693" x="1841500" y="4800600"/>
          <p14:tracePt t="17716" x="1841500" y="4808538"/>
          <p14:tracePt t="17740" x="1841500" y="4816475"/>
          <p14:tracePt t="17748" x="1841500" y="4826000"/>
          <p14:tracePt t="17756" x="1841500" y="4833938"/>
          <p14:tracePt t="17772" x="1841500" y="4841875"/>
          <p14:tracePt t="17780" x="1858963" y="4849813"/>
          <p14:tracePt t="17789" x="1858963" y="4857750"/>
          <p14:tracePt t="17996" x="1858963" y="4867275"/>
          <p14:tracePt t="18004" x="1882775" y="4891088"/>
          <p14:tracePt t="18012" x="2039938" y="4899025"/>
          <p14:tracePt t="18022" x="2346325" y="4957763"/>
          <p14:tracePt t="18028" x="2709863" y="4991100"/>
          <p14:tracePt t="18037" x="3163888" y="5040313"/>
          <p14:tracePt t="18045" x="3733800" y="5106988"/>
          <p14:tracePt t="18053" x="4311650" y="5106988"/>
          <p14:tracePt t="18060" x="4940300" y="5106988"/>
          <p14:tracePt t="18069" x="5583238" y="5106988"/>
          <p14:tracePt t="18076" x="6186488" y="5106988"/>
          <p14:tracePt t="18084" x="6723063" y="5106988"/>
          <p14:tracePt t="18092" x="7169150" y="5106988"/>
          <p14:tracePt t="18100" x="7550150" y="5106988"/>
          <p14:tracePt t="18108" x="7862888" y="5106988"/>
          <p14:tracePt t="18118" x="8070850" y="5106988"/>
          <p14:tracePt t="18124" x="8226425" y="5106988"/>
          <p14:tracePt t="18133" x="8308975" y="5106988"/>
          <p14:tracePt t="18140" x="8334375" y="5106988"/>
          <p14:tracePt t="18292" x="8334375" y="5114925"/>
          <p14:tracePt t="18373" x="8301038" y="5130800"/>
          <p14:tracePt t="18381" x="8277225" y="5138738"/>
          <p14:tracePt t="18390" x="8243888" y="5138738"/>
          <p14:tracePt t="18397" x="8194675" y="5156200"/>
          <p14:tracePt t="18407" x="8128000" y="5172075"/>
          <p14:tracePt t="18413" x="8061325" y="5189538"/>
          <p14:tracePt t="18421" x="7996238" y="5213350"/>
          <p14:tracePt t="18430" x="7937500" y="5230813"/>
          <p14:tracePt t="18438" x="7862888" y="5246688"/>
          <p14:tracePt t="18448" x="7780338" y="5272088"/>
          <p14:tracePt t="18454" x="7689850" y="5280025"/>
          <p14:tracePt t="18461" x="7591425" y="5287963"/>
          <p14:tracePt t="18469" x="7500938" y="5295900"/>
          <p14:tracePt t="18477" x="7426325" y="5313363"/>
          <p14:tracePt t="18486" x="7377113" y="5321300"/>
          <p14:tracePt t="18494" x="7343775" y="5321300"/>
          <p14:tracePt t="18502" x="7318375" y="5321300"/>
          <p14:tracePt t="19446" x="7318375" y="5329238"/>
          <p14:tracePt t="19469" x="7318375" y="5337175"/>
          <p14:tracePt t="19477" x="7318375" y="5346700"/>
          <p14:tracePt t="19485" x="7318375" y="5354638"/>
          <p14:tracePt t="19493" x="7318375" y="5362575"/>
          <p14:tracePt t="19501" x="7318375" y="5370513"/>
          <p14:tracePt t="19509" x="7318375" y="5395913"/>
          <p14:tracePt t="19518" x="7318375" y="5403850"/>
          <p14:tracePt t="19525" x="7318375" y="5411788"/>
          <p14:tracePt t="19541" x="7318375" y="5419725"/>
          <p14:tracePt t="19549" x="7318375" y="5429250"/>
          <p14:tracePt t="19566" x="7318375" y="5437188"/>
          <p14:tracePt t="19573" x="7318375" y="5445125"/>
          <p14:tracePt t="19590" x="7318375" y="5461000"/>
          <p14:tracePt t="19606" x="7318375" y="5470525"/>
          <p14:tracePt t="19622" x="7318375" y="5486400"/>
          <p14:tracePt t="19630" x="7351713" y="5511800"/>
          <p14:tracePt t="19639" x="7351713" y="5519738"/>
          <p14:tracePt t="19646" x="7351713" y="5527675"/>
          <p14:tracePt t="19831" x="7351713" y="5543550"/>
          <p14:tracePt t="19837" x="7351713" y="5553075"/>
          <p14:tracePt t="19845" x="7351713" y="5576888"/>
          <p14:tracePt t="19853" x="7351713" y="5602288"/>
          <p14:tracePt t="19861" x="7351713" y="5635625"/>
          <p14:tracePt t="19869" x="7343775" y="5651500"/>
          <p14:tracePt t="19878" x="7334250" y="5668963"/>
          <p14:tracePt t="19885" x="7334250" y="5684838"/>
          <p14:tracePt t="19907" x="7318375" y="5718175"/>
          <p14:tracePt t="19910" x="7318375" y="5726113"/>
          <p14:tracePt t="19925" x="7310438" y="5734050"/>
          <p14:tracePt t="19933" x="7310438" y="5751513"/>
          <p14:tracePt t="19949" x="7310438" y="5759450"/>
          <p14:tracePt t="19965" x="7310438" y="5775325"/>
          <p14:tracePt t="19974" x="7310438" y="5783263"/>
          <p14:tracePt t="19981" x="7310438" y="5800725"/>
          <p14:tracePt t="19990" x="7310438" y="5808663"/>
          <p14:tracePt t="20061" x="7302500" y="5816600"/>
          <p14:tracePt t="20269" x="7302500" y="5824538"/>
          <p14:tracePt t="20285" x="7302500" y="5834063"/>
          <p14:tracePt t="20293" x="7292975" y="5857875"/>
          <p14:tracePt t="20301" x="7277100" y="5875338"/>
          <p14:tracePt t="20309" x="7277100" y="5891213"/>
          <p14:tracePt t="20317" x="7261225" y="5907088"/>
          <p14:tracePt t="20325" x="7261225" y="5916613"/>
          <p14:tracePt t="20342" x="7261225" y="5924550"/>
          <p14:tracePt t="20485" x="7261225" y="5940425"/>
          <p14:tracePt t="20494" x="7261225" y="5948363"/>
          <p14:tracePt t="20502" x="7261225" y="5965825"/>
          <p14:tracePt t="20533" x="7261225" y="5973763"/>
          <p14:tracePt t="20540" x="7251700" y="5981700"/>
          <p14:tracePt t="20548" x="7251700" y="5989638"/>
          <p14:tracePt t="20565" x="7243763" y="5989638"/>
          <p14:tracePt t="20669" x="7243763" y="59991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Move through the set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You cannot sort the elements of a set.</a:t>
            </a:r>
          </a:p>
          <a:p>
            <a:r>
              <a:rPr lang="nl-NL" dirty="0"/>
              <a:t>You can use a </a:t>
            </a:r>
            <a:r>
              <a:rPr lang="nl-NL" i="1" dirty="0"/>
              <a:t>list casting </a:t>
            </a:r>
            <a:r>
              <a:rPr lang="nl-NL" dirty="0"/>
              <a:t>to convert the set into a list, and then sort that list.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BAFAA98-D584-4D17-9116-2C5EEEE18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57FE531-60A6-429C-BC40-C12502EA9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42" y="3348492"/>
            <a:ext cx="953098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"leek"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vegetable_list.sort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element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vegetable_list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(element)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88D6B9-C987-4128-BF3C-8B9F799D8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963" y="4316828"/>
            <a:ext cx="1059678" cy="15306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36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90"/>
    </mc:Choice>
    <mc:Fallback xmlns="">
      <p:transition spd="slow" advTm="40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98" x="7251700" y="5989638"/>
          <p14:tracePt t="10105" x="7500938" y="5767388"/>
          <p14:tracePt t="10114" x="7764463" y="5584825"/>
          <p14:tracePt t="10122" x="8004175" y="5461000"/>
          <p14:tracePt t="10129" x="8102600" y="5437188"/>
          <p14:tracePt t="10137" x="8169275" y="5403850"/>
          <p14:tracePt t="10147" x="8194675" y="5378450"/>
          <p14:tracePt t="10202" x="8226425" y="5378450"/>
          <p14:tracePt t="10209" x="8334375" y="5378450"/>
          <p14:tracePt t="10218" x="8483600" y="5378450"/>
          <p14:tracePt t="10227" x="8664575" y="5378450"/>
          <p14:tracePt t="10235" x="8780463" y="5378450"/>
          <p14:tracePt t="10244" x="8829675" y="5378450"/>
          <p14:tracePt t="10250" x="8888413" y="5378450"/>
          <p14:tracePt t="10259" x="8937625" y="5403850"/>
          <p14:tracePt t="10265" x="8953500" y="5419725"/>
          <p14:tracePt t="10274" x="8978900" y="5437188"/>
          <p14:tracePt t="10283" x="9004300" y="5470525"/>
          <p14:tracePt t="10290" x="9045575" y="5511800"/>
          <p14:tracePt t="10299" x="9094788" y="5568950"/>
          <p14:tracePt t="10305" x="9159875" y="5618163"/>
          <p14:tracePt t="10314" x="9242425" y="5659438"/>
          <p14:tracePt t="10322" x="9317038" y="5710238"/>
          <p14:tracePt t="10331" x="9399588" y="5726113"/>
          <p14:tracePt t="10338" x="9458325" y="5726113"/>
          <p14:tracePt t="10346" x="9474200" y="5726113"/>
          <p14:tracePt t="10386" x="9432925" y="5710238"/>
          <p14:tracePt t="10393" x="9226550" y="5584825"/>
          <p14:tracePt t="10402" x="8863013" y="5429250"/>
          <p14:tracePt t="10410" x="8450263" y="5262563"/>
          <p14:tracePt t="10417" x="7996238" y="5073650"/>
          <p14:tracePt t="10426" x="7697788" y="4940300"/>
          <p14:tracePt t="10434" x="7483475" y="4849813"/>
          <p14:tracePt t="10443" x="7343775" y="4808538"/>
          <p14:tracePt t="10450" x="7243763" y="4767263"/>
          <p14:tracePt t="10459" x="7119938" y="4743450"/>
          <p14:tracePt t="10466" x="6972300" y="4668838"/>
          <p14:tracePt t="10474" x="6723063" y="4602163"/>
          <p14:tracePt t="10481" x="6534150" y="4576763"/>
          <p14:tracePt t="10490" x="6269038" y="4519613"/>
          <p14:tracePt t="10497" x="5930900" y="4494213"/>
          <p14:tracePt t="10506" x="5624513" y="4452938"/>
          <p14:tracePt t="10513" x="5260975" y="4421188"/>
          <p14:tracePt t="10521" x="4899025" y="4421188"/>
          <p14:tracePt t="10529" x="4510088" y="4387850"/>
          <p14:tracePt t="10538" x="4195763" y="4387850"/>
          <p14:tracePt t="10546" x="3883025" y="4387850"/>
          <p14:tracePt t="10553" x="3700463" y="4387850"/>
          <p14:tracePt t="10562" x="3584575" y="4387850"/>
          <p14:tracePt t="10569" x="3486150" y="4387850"/>
          <p14:tracePt t="10577" x="3411538" y="4379913"/>
          <p14:tracePt t="10585" x="3328988" y="4370388"/>
          <p14:tracePt t="10594" x="3254375" y="4354513"/>
          <p14:tracePt t="10602" x="3179763" y="4346575"/>
          <p14:tracePt t="10610" x="3105150" y="4338638"/>
          <p14:tracePt t="10618" x="3055938" y="4329113"/>
          <p14:tracePt t="10626" x="3048000" y="4329113"/>
          <p14:tracePt t="10643" x="3032125" y="4329113"/>
          <p14:tracePt t="10651" x="3022600" y="4329113"/>
          <p14:tracePt t="10659" x="2998788" y="4329113"/>
          <p14:tracePt t="10666" x="2973388" y="4329113"/>
          <p14:tracePt t="10676" x="2957513" y="4329113"/>
          <p14:tracePt t="10682" x="2932113" y="4329113"/>
          <p14:tracePt t="10691" x="2908300" y="4321175"/>
          <p14:tracePt t="10698" x="2833688" y="4297363"/>
          <p14:tracePt t="10706" x="2700338" y="4254500"/>
          <p14:tracePt t="10714" x="2576513" y="4246563"/>
          <p14:tracePt t="10722" x="2478088" y="4238625"/>
          <p14:tracePt t="10730" x="2379663" y="4238625"/>
          <p14:tracePt t="10738" x="2263775" y="4238625"/>
          <p14:tracePt t="10745" x="2171700" y="4238625"/>
          <p14:tracePt t="10754" x="2098675" y="4230688"/>
          <p14:tracePt t="10761" x="2039938" y="4213225"/>
          <p14:tracePt t="10769" x="2016125" y="4205288"/>
          <p14:tracePt t="10779" x="1990725" y="4205288"/>
          <p14:tracePt t="10786" x="1949450" y="4189413"/>
          <p14:tracePt t="10794" x="1933575" y="4189413"/>
          <p14:tracePt t="10801" x="1908175" y="4171950"/>
          <p14:tracePt t="10810" x="1882775" y="4164013"/>
          <p14:tracePt t="10819" x="1833563" y="4140200"/>
          <p14:tracePt t="10826" x="1784350" y="4122738"/>
          <p14:tracePt t="10834" x="1751013" y="4098925"/>
          <p14:tracePt t="10842" x="1709738" y="4065588"/>
          <p14:tracePt t="10849" x="1660525" y="4057650"/>
          <p14:tracePt t="10859" x="1611313" y="4048125"/>
          <p14:tracePt t="10866" x="1593850" y="4040188"/>
          <p14:tracePt t="11009" x="1601788" y="4040188"/>
          <p14:tracePt t="11025" x="1619250" y="4040188"/>
          <p14:tracePt t="11035" x="1627188" y="4040188"/>
          <p14:tracePt t="11058" x="1635125" y="4040188"/>
          <p14:tracePt t="11066" x="1652588" y="4040188"/>
          <p14:tracePt t="11074" x="1684338" y="4040188"/>
          <p14:tracePt t="11082" x="1717675" y="4040188"/>
          <p14:tracePt t="11090" x="1776413" y="4040188"/>
          <p14:tracePt t="11097" x="1809750" y="4040188"/>
          <p14:tracePt t="11107" x="1833563" y="4040188"/>
          <p14:tracePt t="11114" x="1851025" y="4040188"/>
          <p14:tracePt t="11266" x="1858963" y="4040188"/>
          <p14:tracePt t="11450" x="1874838" y="4040188"/>
          <p14:tracePt t="11457" x="1882775" y="4040188"/>
          <p14:tracePt t="11465" x="1900238" y="4040188"/>
          <p14:tracePt t="11475" x="1941513" y="4048125"/>
          <p14:tracePt t="11481" x="2032000" y="4048125"/>
          <p14:tracePt t="11490" x="2139950" y="4048125"/>
          <p14:tracePt t="11497" x="2230438" y="4048125"/>
          <p14:tracePt t="11506" x="2320925" y="4048125"/>
          <p14:tracePt t="11514" x="2395538" y="4048125"/>
          <p14:tracePt t="11522" x="2486025" y="4048125"/>
          <p14:tracePt t="11529" x="2552700" y="4048125"/>
          <p14:tracePt t="11537" x="2601913" y="4048125"/>
          <p14:tracePt t="11546" x="2651125" y="4048125"/>
          <p14:tracePt t="11554" x="2684463" y="4048125"/>
          <p14:tracePt t="11561" x="2709863" y="4048125"/>
          <p14:tracePt t="11577" x="2725738" y="4048125"/>
          <p14:tracePt t="11666" x="2733675" y="4048125"/>
          <p14:tracePt t="11674" x="2767013" y="4048125"/>
          <p14:tracePt t="11682" x="2825750" y="4048125"/>
          <p14:tracePt t="11692" x="2867025" y="4048125"/>
          <p14:tracePt t="11697" x="2924175" y="4048125"/>
          <p14:tracePt t="11707" x="2990850" y="4048125"/>
          <p14:tracePt t="11713" x="3048000" y="4048125"/>
          <p14:tracePt t="11723" x="3105150" y="4048125"/>
          <p14:tracePt t="11729" x="3155950" y="4048125"/>
          <p14:tracePt t="11737" x="3205163" y="4048125"/>
          <p14:tracePt t="11745" x="3262313" y="4048125"/>
          <p14:tracePt t="11754" x="3279775" y="4048125"/>
          <p14:tracePt t="11762" x="3313113" y="4048125"/>
          <p14:tracePt t="11770" x="3336925" y="4048125"/>
          <p14:tracePt t="11777" x="3370263" y="4048125"/>
          <p14:tracePt t="11785" x="3403600" y="4048125"/>
          <p14:tracePt t="11793" x="3444875" y="4048125"/>
          <p14:tracePt t="11803" x="3486150" y="4048125"/>
          <p14:tracePt t="11809" x="3543300" y="4040188"/>
          <p14:tracePt t="11818" x="3576638" y="4024313"/>
          <p14:tracePt t="11825" x="3625850" y="4006850"/>
          <p14:tracePt t="11835" x="3651250" y="3998913"/>
          <p14:tracePt t="11843" x="3700463" y="3983038"/>
          <p14:tracePt t="11850" x="3741738" y="3983038"/>
          <p14:tracePt t="11859" x="3790950" y="3975100"/>
          <p14:tracePt t="11865" x="3865563" y="3965575"/>
          <p14:tracePt t="11875" x="3932238" y="3965575"/>
          <p14:tracePt t="11882" x="4014788" y="3965575"/>
          <p14:tracePt t="11895" x="4113213" y="3965575"/>
          <p14:tracePt t="11899" x="4187825" y="3965575"/>
          <p14:tracePt t="11906" x="4286250" y="3965575"/>
          <p14:tracePt t="11913" x="4352925" y="3965575"/>
          <p14:tracePt t="11921" x="4435475" y="3965575"/>
          <p14:tracePt t="11929" x="4502150" y="3965575"/>
          <p14:tracePt t="11937" x="4559300" y="3965575"/>
          <p14:tracePt t="11946" x="4625975" y="3975100"/>
          <p14:tracePt t="11954" x="4667250" y="3975100"/>
          <p14:tracePt t="11962" x="4716463" y="3983038"/>
          <p14:tracePt t="11970" x="4799013" y="3990975"/>
          <p14:tracePt t="11978" x="4889500" y="3998913"/>
          <p14:tracePt t="11986" x="4964113" y="3998913"/>
          <p14:tracePt t="11995" x="5064125" y="3998913"/>
          <p14:tracePt t="12002" x="5162550" y="3998913"/>
          <p14:tracePt t="12010" x="5245100" y="3998913"/>
          <p14:tracePt t="12018" x="5360988" y="3998913"/>
          <p14:tracePt t="12026" x="5435600" y="3998913"/>
          <p14:tracePt t="12034" x="5510213" y="3998913"/>
          <p14:tracePt t="12043" x="5592763" y="3998913"/>
          <p14:tracePt t="12050" x="5657850" y="3998913"/>
          <p14:tracePt t="12059" x="5707063" y="3998913"/>
          <p14:tracePt t="12066" x="5789613" y="3998913"/>
          <p14:tracePt t="12075" x="5873750" y="3998913"/>
          <p14:tracePt t="12082" x="5972175" y="3998913"/>
          <p14:tracePt t="12090" x="6096000" y="3998913"/>
          <p14:tracePt t="12098" x="6203950" y="3998913"/>
          <p14:tracePt t="12105" x="6302375" y="3998913"/>
          <p14:tracePt t="12113" x="6402388" y="3998913"/>
          <p14:tracePt t="12122" x="6484938" y="3998913"/>
          <p14:tracePt t="12130" x="6567488" y="3998913"/>
          <p14:tracePt t="12138" x="6640513" y="3998913"/>
          <p14:tracePt t="12146" x="6732588" y="3998913"/>
          <p14:tracePt t="12154" x="6805613" y="3998913"/>
          <p14:tracePt t="12162" x="6905625" y="3998913"/>
          <p14:tracePt t="12170" x="7013575" y="3998913"/>
          <p14:tracePt t="12177" x="7145338" y="3998913"/>
          <p14:tracePt t="12185" x="7310438" y="3998913"/>
          <p14:tracePt t="12193" x="7467600" y="3998913"/>
          <p14:tracePt t="12201" x="7583488" y="3998913"/>
          <p14:tracePt t="12210" x="7715250" y="3998913"/>
          <p14:tracePt t="12218" x="7831138" y="3998913"/>
          <p14:tracePt t="12225" x="7929563" y="3998913"/>
          <p14:tracePt t="12233" x="8045450" y="3998913"/>
          <p14:tracePt t="12242" x="8143875" y="3998913"/>
          <p14:tracePt t="12250" x="8243888" y="3998913"/>
          <p14:tracePt t="12259" x="8334375" y="3998913"/>
          <p14:tracePt t="12265" x="8458200" y="3983038"/>
          <p14:tracePt t="12275" x="8558213" y="3983038"/>
          <p14:tracePt t="12282" x="8631238" y="3983038"/>
          <p14:tracePt t="12291" x="8697913" y="3983038"/>
          <p14:tracePt t="12298" x="8755063" y="3983038"/>
          <p14:tracePt t="12306" x="8805863" y="3983038"/>
          <p14:tracePt t="12315" x="8863013" y="3983038"/>
          <p14:tracePt t="12321" x="8896350" y="3983038"/>
          <p14:tracePt t="12329" x="8929688" y="3983038"/>
          <p14:tracePt t="12338" x="8953500" y="3983038"/>
          <p14:tracePt t="12346" x="8978900" y="3975100"/>
          <p14:tracePt t="12354" x="9004300" y="3975100"/>
          <p14:tracePt t="12362" x="9028113" y="3975100"/>
          <p14:tracePt t="12370" x="9069388" y="3975100"/>
          <p14:tracePt t="12377" x="9110663" y="3975100"/>
          <p14:tracePt t="12386" x="9185275" y="3975100"/>
          <p14:tracePt t="12394" x="9267825" y="3975100"/>
          <p14:tracePt t="12402" x="9317038" y="3975100"/>
          <p14:tracePt t="12410" x="9366250" y="3975100"/>
          <p14:tracePt t="12418" x="9399588" y="3975100"/>
          <p14:tracePt t="12425" x="9424988" y="3975100"/>
          <p14:tracePt t="12433" x="9440863" y="3975100"/>
          <p14:tracePt t="12442" x="9450388" y="3975100"/>
          <p14:tracePt t="12506" x="9458325" y="3975100"/>
          <p14:tracePt t="12642" x="9440863" y="3975100"/>
          <p14:tracePt t="12650" x="9424988" y="3975100"/>
          <p14:tracePt t="12659" x="9383713" y="3975100"/>
          <p14:tracePt t="12666" x="9317038" y="3975100"/>
          <p14:tracePt t="12675" x="9234488" y="3975100"/>
          <p14:tracePt t="12682" x="9118600" y="3975100"/>
          <p14:tracePt t="12692" x="8953500" y="3975100"/>
          <p14:tracePt t="12697" x="8689975" y="3975100"/>
          <p14:tracePt t="12706" x="8326438" y="3975100"/>
          <p14:tracePt t="12713" x="7929563" y="3975100"/>
          <p14:tracePt t="12721" x="7475538" y="3975100"/>
          <p14:tracePt t="12730" x="6988175" y="3975100"/>
          <p14:tracePt t="12738" x="6492875" y="3975100"/>
          <p14:tracePt t="12746" x="6070600" y="3975100"/>
          <p14:tracePt t="12754" x="5583238" y="3975100"/>
          <p14:tracePt t="12762" x="5113338" y="3975100"/>
          <p14:tracePt t="12770" x="4600575" y="3975100"/>
          <p14:tracePt t="12777" x="4079875" y="3975100"/>
          <p14:tracePt t="12787" x="3592513" y="3990975"/>
          <p14:tracePt t="12793" x="3097213" y="3990975"/>
          <p14:tracePt t="12801" x="2676525" y="3990975"/>
          <p14:tracePt t="12809" x="2263775" y="4006850"/>
          <p14:tracePt t="12817" x="1908175" y="4006850"/>
          <p14:tracePt t="12825" x="1593850" y="4006850"/>
          <p14:tracePt t="12834" x="1322388" y="4006850"/>
          <p14:tracePt t="12843" x="1147763" y="4006850"/>
          <p14:tracePt t="12850" x="1023938" y="4006850"/>
          <p14:tracePt t="12859" x="933450" y="4006850"/>
          <p14:tracePt t="12866" x="892175" y="4006850"/>
          <p14:tracePt t="12875" x="858838" y="4006850"/>
          <p14:tracePt t="12881" x="842963" y="4006850"/>
          <p14:tracePt t="12894" x="835025" y="4006850"/>
          <p14:tracePt t="12921" x="817563" y="4006850"/>
          <p14:tracePt t="12930" x="801688" y="4006850"/>
          <p14:tracePt t="12938" x="776288" y="4006850"/>
          <p14:tracePt t="12946" x="735013" y="4006850"/>
          <p14:tracePt t="12954" x="677863" y="4006850"/>
          <p14:tracePt t="12961" x="619125" y="4016375"/>
          <p14:tracePt t="12970" x="577850" y="4016375"/>
          <p14:tracePt t="12978" x="503238" y="4024313"/>
          <p14:tracePt t="12986" x="430213" y="4032250"/>
          <p14:tracePt t="12995" x="388938" y="4032250"/>
          <p14:tracePt t="13001" x="338138" y="4040188"/>
          <p14:tracePt t="13011" x="314325" y="4040188"/>
          <p14:tracePt t="13018" x="306388" y="4040188"/>
          <p14:tracePt t="13026" x="288925" y="4040188"/>
          <p14:tracePt t="13160" x="280988" y="4048125"/>
          <p14:tracePt t="13265" x="306388" y="4057650"/>
          <p14:tracePt t="13273" x="355600" y="4065588"/>
          <p14:tracePt t="13281" x="388938" y="4065588"/>
          <p14:tracePt t="13289" x="454025" y="4073525"/>
          <p14:tracePt t="13298" x="512763" y="4073525"/>
          <p14:tracePt t="13305" x="577850" y="4073525"/>
          <p14:tracePt t="13314" x="636588" y="4073525"/>
          <p14:tracePt t="13321" x="701675" y="4073525"/>
          <p14:tracePt t="13329" x="750888" y="4073525"/>
          <p14:tracePt t="13337" x="817563" y="4073525"/>
          <p14:tracePt t="13346" x="884238" y="4073525"/>
          <p14:tracePt t="13353" x="966788" y="4073525"/>
          <p14:tracePt t="13362" x="1041400" y="4073525"/>
          <p14:tracePt t="13369" x="1073150" y="4073525"/>
          <p14:tracePt t="13377" x="1106488" y="4073525"/>
          <p14:tracePt t="13384" x="1131888" y="4073525"/>
          <p14:tracePt t="13393" x="1139825" y="4073525"/>
          <p14:tracePt t="13945" x="1139825" y="4089400"/>
          <p14:tracePt t="13953" x="1131888" y="4106863"/>
          <p14:tracePt t="13961" x="1114425" y="4122738"/>
          <p14:tracePt t="13970" x="1106488" y="4156075"/>
          <p14:tracePt t="13977" x="1082675" y="4197350"/>
          <p14:tracePt t="13986" x="1065213" y="4230688"/>
          <p14:tracePt t="13992" x="1065213" y="4254500"/>
          <p14:tracePt t="14002" x="1065213" y="4279900"/>
          <p14:tracePt t="14009" x="1065213" y="4305300"/>
          <p14:tracePt t="14017" x="1065213" y="4329113"/>
          <p14:tracePt t="14024" x="1065213" y="4346575"/>
          <p14:tracePt t="14032" x="1065213" y="4370388"/>
          <p14:tracePt t="14041" x="1073150" y="4387850"/>
          <p14:tracePt t="14057" x="1082675" y="4411663"/>
          <p14:tracePt t="14121" x="1090613" y="4411663"/>
          <p14:tracePt t="14928" x="1098550" y="4411663"/>
          <p14:tracePt t="14937" x="1131888" y="4411663"/>
          <p14:tracePt t="14944" x="1206500" y="4403725"/>
          <p14:tracePt t="14952" x="1312863" y="4395788"/>
          <p14:tracePt t="14960" x="1436688" y="4379913"/>
          <p14:tracePt t="14968" x="1577975" y="4379913"/>
          <p14:tracePt t="14977" x="1725613" y="4354513"/>
          <p14:tracePt t="14985" x="1949450" y="4354513"/>
          <p14:tracePt t="14992" x="2155825" y="4346575"/>
          <p14:tracePt t="15001" x="2403475" y="4346575"/>
          <p14:tracePt t="15008" x="2609850" y="4346575"/>
          <p14:tracePt t="15016" x="2808288" y="4346575"/>
          <p14:tracePt t="15025" x="2949575" y="4346575"/>
          <p14:tracePt t="15032" x="3022600" y="4346575"/>
          <p14:tracePt t="15040" x="3122613" y="4346575"/>
          <p14:tracePt t="15049" x="3213100" y="4346575"/>
          <p14:tracePt t="15056" x="3279775" y="4346575"/>
          <p14:tracePt t="15064" x="3354388" y="4362450"/>
          <p14:tracePt t="15073" x="3395663" y="4379913"/>
          <p14:tracePt t="15080" x="3427413" y="4395788"/>
          <p14:tracePt t="15136" x="3427413" y="4403725"/>
          <p14:tracePt t="15184" x="3427413" y="4421188"/>
          <p14:tracePt t="15200" x="3436938" y="4429125"/>
          <p14:tracePt t="15225" x="3452813" y="4445000"/>
          <p14:tracePt t="15497" x="3468688" y="4445000"/>
          <p14:tracePt t="15530" x="3478213" y="4445000"/>
          <p14:tracePt t="15538" x="3486150" y="4445000"/>
          <p14:tracePt t="15545" x="3509963" y="4445000"/>
          <p14:tracePt t="15562" x="3535363" y="4445000"/>
          <p14:tracePt t="15569" x="3543300" y="4452938"/>
          <p14:tracePt t="15578" x="3560763" y="4452938"/>
          <p14:tracePt t="15585" x="3568700" y="4462463"/>
          <p14:tracePt t="15594" x="3584575" y="4462463"/>
          <p14:tracePt t="15601" x="3592513" y="4462463"/>
          <p14:tracePt t="15625" x="3602038" y="4462463"/>
          <p14:tracePt t="15649" x="3609975" y="4462463"/>
          <p14:tracePt t="15672" x="3617913" y="4462463"/>
          <p14:tracePt t="15680" x="3625850" y="4452938"/>
          <p14:tracePt t="15689" x="3633788" y="4437063"/>
          <p14:tracePt t="15697" x="3633788" y="4421188"/>
          <p14:tracePt t="15706" x="3643313" y="4403725"/>
          <p14:tracePt t="15713" x="3643313" y="4395788"/>
          <p14:tracePt t="15722" x="3643313" y="4387850"/>
          <p14:tracePt t="15729" x="3643313" y="4370388"/>
          <p14:tracePt t="15745" x="3643313" y="4362450"/>
          <p14:tracePt t="15761" x="3643313" y="4354513"/>
          <p14:tracePt t="15769" x="3643313" y="4346575"/>
          <p14:tracePt t="15777" x="3643313" y="4338638"/>
          <p14:tracePt t="15793" x="3625850" y="4321175"/>
          <p14:tracePt t="15801" x="3609975" y="4321175"/>
          <p14:tracePt t="15809" x="3592513" y="4313238"/>
          <p14:tracePt t="15817" x="3584575" y="4305300"/>
          <p14:tracePt t="15824" x="3568700" y="4297363"/>
          <p14:tracePt t="15849" x="3560763" y="4297363"/>
          <p14:tracePt t="15872" x="3551238" y="4297363"/>
          <p14:tracePt t="15881" x="3543300" y="4297363"/>
          <p14:tracePt t="15891" x="3535363" y="4297363"/>
          <p14:tracePt t="15897" x="3519488" y="4297363"/>
          <p14:tracePt t="15905" x="3494088" y="4321175"/>
          <p14:tracePt t="15913" x="3478213" y="4354513"/>
          <p14:tracePt t="15920" x="3460750" y="4387850"/>
          <p14:tracePt t="15929" x="3452813" y="4411663"/>
          <p14:tracePt t="15938" x="3452813" y="4429125"/>
          <p14:tracePt t="15945" x="3444875" y="4452938"/>
          <p14:tracePt t="15952" x="3444875" y="4478338"/>
          <p14:tracePt t="15960" x="3444875" y="4486275"/>
          <p14:tracePt t="15970" x="3452813" y="4494213"/>
          <p14:tracePt t="15977" x="3460750" y="4503738"/>
          <p14:tracePt t="15985" x="3468688" y="4527550"/>
          <p14:tracePt t="16001" x="3486150" y="4527550"/>
          <p14:tracePt t="16025" x="3494088" y="4527550"/>
          <p14:tracePt t="16033" x="3509963" y="4527550"/>
          <p14:tracePt t="16041" x="3527425" y="4545013"/>
          <p14:tracePt t="16049" x="3535363" y="4545013"/>
          <p14:tracePt t="16057" x="3551238" y="4545013"/>
          <p14:tracePt t="16065" x="3568700" y="4545013"/>
          <p14:tracePt t="16073" x="3576638" y="4545013"/>
          <p14:tracePt t="16081" x="3592513" y="4545013"/>
          <p14:tracePt t="16090" x="3602038" y="4545013"/>
          <p14:tracePt t="16098" x="3617913" y="4535488"/>
          <p14:tracePt t="16107" x="3625850" y="4519613"/>
          <p14:tracePt t="16113" x="3643313" y="4511675"/>
          <p14:tracePt t="16122" x="3643313" y="4494213"/>
          <p14:tracePt t="16128" x="3643313" y="4470400"/>
          <p14:tracePt t="16137" x="3659188" y="4445000"/>
          <p14:tracePt t="16145" x="3659188" y="4429125"/>
          <p14:tracePt t="16153" x="3659188" y="4403725"/>
          <p14:tracePt t="16160" x="3659188" y="4395788"/>
          <p14:tracePt t="16169" x="3643313" y="4370388"/>
          <p14:tracePt t="16176" x="3633788" y="4354513"/>
          <p14:tracePt t="16185" x="3625850" y="4346575"/>
          <p14:tracePt t="16192" x="3602038" y="4329113"/>
          <p14:tracePt t="16200" x="3592513" y="4321175"/>
          <p14:tracePt t="16208" x="3568700" y="4313238"/>
          <p14:tracePt t="16216" x="3560763" y="4313238"/>
          <p14:tracePt t="16225" x="3543300" y="4313238"/>
          <p14:tracePt t="16232" x="3535363" y="4313238"/>
          <p14:tracePt t="16240" x="3527425" y="4313238"/>
          <p14:tracePt t="16248" x="3509963" y="4313238"/>
          <p14:tracePt t="16256" x="3509963" y="4321175"/>
          <p14:tracePt t="16264" x="3502025" y="4346575"/>
          <p14:tracePt t="16273" x="3502025" y="4362450"/>
          <p14:tracePt t="16280" x="3486150" y="4387850"/>
          <p14:tracePt t="16289" x="3486150" y="4403725"/>
          <p14:tracePt t="16296" x="3486150" y="4421188"/>
          <p14:tracePt t="16305" x="3486150" y="4445000"/>
          <p14:tracePt t="16312" x="3494088" y="4462463"/>
          <p14:tracePt t="16320" x="3509963" y="4470400"/>
          <p14:tracePt t="16328" x="3527425" y="4486275"/>
          <p14:tracePt t="16336" x="3551238" y="4486275"/>
          <p14:tracePt t="16345" x="3568700" y="4486275"/>
          <p14:tracePt t="16352" x="3592513" y="4486275"/>
          <p14:tracePt t="16360" x="3609975" y="4486275"/>
          <p14:tracePt t="16368" x="3625850" y="4486275"/>
          <p14:tracePt t="16376" x="3643313" y="4486275"/>
          <p14:tracePt t="16384" x="3651250" y="4478338"/>
          <p14:tracePt t="16392" x="3651250" y="4462463"/>
          <p14:tracePt t="16400" x="3651250" y="4452938"/>
          <p14:tracePt t="16409" x="3651250" y="4437063"/>
          <p14:tracePt t="16416" x="3651250" y="4411663"/>
          <p14:tracePt t="16425" x="3651250" y="4387850"/>
          <p14:tracePt t="16432" x="3651250" y="4362450"/>
          <p14:tracePt t="16441" x="3625850" y="4329113"/>
          <p14:tracePt t="16448" x="3617913" y="4313238"/>
          <p14:tracePt t="16456" x="3602038" y="4305300"/>
          <p14:tracePt t="16464" x="3560763" y="4297363"/>
          <p14:tracePt t="16474" x="3535363" y="4297363"/>
          <p14:tracePt t="16480" x="3519488" y="4297363"/>
          <p14:tracePt t="16489" x="3494088" y="4297363"/>
          <p14:tracePt t="16496" x="3460750" y="4305300"/>
          <p14:tracePt t="16504" x="3427413" y="4338638"/>
          <p14:tracePt t="16512" x="3419475" y="4346575"/>
          <p14:tracePt t="16521" x="3395663" y="4387850"/>
          <p14:tracePt t="16528" x="3395663" y="4411663"/>
          <p14:tracePt t="16536" x="3395663" y="4429125"/>
          <p14:tracePt t="16553" x="3395663" y="4437063"/>
          <p14:tracePt t="16560" x="3395663" y="4445000"/>
          <p14:tracePt t="16568" x="3403600" y="4445000"/>
          <p14:tracePt t="16576" x="3436938" y="4445000"/>
          <p14:tracePt t="16584" x="3460750" y="4445000"/>
          <p14:tracePt t="16592" x="3478213" y="4445000"/>
          <p14:tracePt t="16601" x="3486150" y="4445000"/>
          <p14:tracePt t="16608" x="3494088" y="4437063"/>
          <p14:tracePt t="16624" x="3502025" y="4421188"/>
          <p14:tracePt t="16632" x="3502025" y="4411663"/>
          <p14:tracePt t="16640" x="3502025" y="4403725"/>
          <p14:tracePt t="16696" x="3502025" y="4395788"/>
          <p14:tracePt t="16756" x="3502025" y="4403725"/>
          <p14:tracePt t="16778" x="3502025" y="4411663"/>
          <p14:tracePt t="16809" x="3509963" y="4411663"/>
          <p14:tracePt t="16835" x="3519488" y="4411663"/>
          <p14:tracePt t="16841" x="3527425" y="4411663"/>
          <p14:tracePt t="16850" x="3535363" y="4403725"/>
          <p14:tracePt t="16858" x="3535363" y="4395788"/>
          <p14:tracePt t="16866" x="3535363" y="4387850"/>
          <p14:tracePt t="16874" x="3535363" y="4379913"/>
          <p14:tracePt t="16882" x="3535363" y="4370388"/>
          <p14:tracePt t="16890" x="3535363" y="4362450"/>
          <p14:tracePt t="16909" x="3535363" y="4346575"/>
          <p14:tracePt t="16923" x="3519488" y="4346575"/>
          <p14:tracePt t="16929" x="3509963" y="4346575"/>
          <p14:tracePt t="16939" x="3478213" y="4362450"/>
          <p14:tracePt t="16945" x="3460750" y="4370388"/>
          <p14:tracePt t="16955" x="3452813" y="4403725"/>
          <p14:tracePt t="16962" x="3444875" y="4429125"/>
          <p14:tracePt t="16971" x="3436938" y="4429125"/>
          <p14:tracePt t="16978" x="3436938" y="4452938"/>
          <p14:tracePt t="16994" x="3436938" y="4470400"/>
          <p14:tracePt t="17017" x="3436938" y="4478338"/>
          <p14:tracePt t="17025" x="3444875" y="4478338"/>
          <p14:tracePt t="17035" x="3452813" y="4478338"/>
          <p14:tracePt t="17042" x="3478213" y="4478338"/>
          <p14:tracePt t="17050" x="3502025" y="4478338"/>
          <p14:tracePt t="17058" x="3519488" y="4478338"/>
          <p14:tracePt t="17067" x="3535363" y="4478338"/>
          <p14:tracePt t="17073" x="3543300" y="4470400"/>
          <p14:tracePt t="17090" x="3551238" y="4470400"/>
          <p14:tracePt t="17098" x="3560763" y="4445000"/>
          <p14:tracePt t="17122" x="3560763" y="4437063"/>
          <p14:tracePt t="17160" x="3560763" y="4429125"/>
          <p14:tracePt t="17234" x="3551238" y="4429125"/>
          <p14:tracePt t="17425" x="3543300" y="4429125"/>
          <p14:tracePt t="17690" x="3535363" y="4429125"/>
          <p14:tracePt t="20474" x="3576638" y="4411663"/>
          <p14:tracePt t="20481" x="3609975" y="4395788"/>
          <p14:tracePt t="20488" x="3625850" y="4379913"/>
          <p14:tracePt t="20496" x="3651250" y="4370388"/>
          <p14:tracePt t="20504" x="3692525" y="4346575"/>
          <p14:tracePt t="20512" x="3716338" y="4329113"/>
          <p14:tracePt t="20521" x="3757613" y="4313238"/>
          <p14:tracePt t="20528" x="3783013" y="4279900"/>
          <p14:tracePt t="20537" x="3798888" y="4264025"/>
          <p14:tracePt t="20544" x="3808413" y="4238625"/>
          <p14:tracePt t="20554" x="3808413" y="4222750"/>
          <p14:tracePt t="20560" x="3824288" y="4205288"/>
          <p14:tracePt t="20569" x="3824288" y="4189413"/>
          <p14:tracePt t="20576" x="3824288" y="4181475"/>
          <p14:tracePt t="20592" x="3824288" y="4171950"/>
          <p14:tracePt t="20624" x="3824288" y="4164013"/>
          <p14:tracePt t="20632" x="3816350" y="4156075"/>
          <p14:tracePt t="20642" x="3808413" y="4156075"/>
          <p14:tracePt t="20648" x="3798888" y="4156075"/>
          <p14:tracePt t="20656" x="3783013" y="4156075"/>
          <p14:tracePt t="20665" x="3775075" y="4156075"/>
          <p14:tracePt t="20673" x="3767138" y="4156075"/>
          <p14:tracePt t="20680" x="3749675" y="4156075"/>
          <p14:tracePt t="20689" x="3716338" y="4171950"/>
          <p14:tracePt t="20696" x="3667125" y="4205288"/>
          <p14:tracePt t="20704" x="3602038" y="4238625"/>
          <p14:tracePt t="20712" x="3535363" y="4264025"/>
          <p14:tracePt t="20722" x="3494088" y="4287838"/>
          <p14:tracePt t="20728" x="3444875" y="4305300"/>
          <p14:tracePt t="20736" x="3419475" y="4313238"/>
          <p14:tracePt t="20744" x="3403600" y="4321175"/>
          <p14:tracePt t="20752" x="3395663" y="4329113"/>
          <p14:tracePt t="20776" x="3395663" y="4338638"/>
          <p14:tracePt t="20785" x="3395663" y="4354513"/>
          <p14:tracePt t="20792" x="3403600" y="4379913"/>
          <p14:tracePt t="20800" x="3436938" y="4411663"/>
          <p14:tracePt t="20808" x="3452813" y="4429125"/>
          <p14:tracePt t="20816" x="3478213" y="4452938"/>
          <p14:tracePt t="20824" x="3519488" y="4478338"/>
          <p14:tracePt t="20832" x="3560763" y="4503738"/>
          <p14:tracePt t="20840" x="3592513" y="4527550"/>
          <p14:tracePt t="20848" x="3651250" y="4560888"/>
          <p14:tracePt t="20856" x="3667125" y="4568825"/>
          <p14:tracePt t="20864" x="3684588" y="4568825"/>
          <p14:tracePt t="20872" x="3708400" y="4568825"/>
          <p14:tracePt t="20904" x="3725863" y="4568825"/>
          <p14:tracePt t="20928" x="3741738" y="4560888"/>
          <p14:tracePt t="20936" x="3741738" y="4545013"/>
          <p14:tracePt t="20944" x="3741738" y="4527550"/>
          <p14:tracePt t="20953" x="3741738" y="4519613"/>
          <p14:tracePt t="20960" x="3741738" y="4494213"/>
          <p14:tracePt t="20969" x="3741738" y="4478338"/>
          <p14:tracePt t="20976" x="3741738" y="4452938"/>
          <p14:tracePt t="20985" x="3741738" y="4429125"/>
          <p14:tracePt t="20992" x="3741738" y="4411663"/>
          <p14:tracePt t="21000" x="3733800" y="4411663"/>
          <p14:tracePt t="21008" x="3708400" y="4403725"/>
          <p14:tracePt t="21016" x="3692525" y="4395788"/>
          <p14:tracePt t="21024" x="3675063" y="4395788"/>
          <p14:tracePt t="21033" x="3659188" y="4395788"/>
          <p14:tracePt t="21040" x="3633788" y="4395788"/>
          <p14:tracePt t="21049" x="3625850" y="4395788"/>
          <p14:tracePt t="21056" x="3602038" y="4411663"/>
          <p14:tracePt t="21064" x="3592513" y="4429125"/>
          <p14:tracePt t="21072" x="3576638" y="4478338"/>
          <p14:tracePt t="21080" x="3576638" y="4503738"/>
          <p14:tracePt t="21088" x="3576638" y="4545013"/>
          <p14:tracePt t="21097" x="3576638" y="4594225"/>
          <p14:tracePt t="21104" x="3576638" y="4627563"/>
          <p14:tracePt t="21113" x="3576638" y="4660900"/>
          <p14:tracePt t="21120" x="3584575" y="4684713"/>
          <p14:tracePt t="21128" x="3602038" y="4702175"/>
          <p14:tracePt t="21136" x="3617913" y="4725988"/>
          <p14:tracePt t="21144" x="3633788" y="4733925"/>
          <p14:tracePt t="21152" x="3633788" y="4743450"/>
          <p14:tracePt t="21160" x="3643313" y="4743450"/>
          <p14:tracePt t="21200" x="3651250" y="4743450"/>
          <p14:tracePt t="21224" x="3651250" y="4733925"/>
          <p14:tracePt t="21241" x="3651250" y="4718050"/>
          <p14:tracePt t="21248" x="3651250" y="4710113"/>
          <p14:tracePt t="21264" x="3651250" y="4702175"/>
          <p14:tracePt t="21281" x="3651250" y="46926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">
            <a:extLst>
              <a:ext uri="{FF2B5EF4-FFF2-40B4-BE49-F238E27FC236}">
                <a16:creationId xmlns:a16="http://schemas.microsoft.com/office/drawing/2014/main" id="{B9288AA2-7462-461E-A514-EFD544B7B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555" y="2376782"/>
            <a:ext cx="780213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vegetables.remove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vegetables.add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lettuce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vegetables.add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leeks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vegetables.clear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16257"/>
          </a:xfrm>
        </p:spPr>
        <p:txBody>
          <a:bodyPr/>
          <a:lstStyle/>
          <a:p>
            <a:r>
              <a:rPr lang="nl-BE" dirty="0"/>
              <a:t>These methods change the set and return value None as a result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3D1281-A75B-431B-B48C-2E5701DF1F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0D1985F0-726E-40E8-9746-2CBB8A4FEE52}"/>
              </a:ext>
            </a:extLst>
          </p:cNvPr>
          <p:cNvCxnSpPr>
            <a:cxnSpLocks/>
          </p:cNvCxnSpPr>
          <p:nvPr/>
        </p:nvCxnSpPr>
        <p:spPr>
          <a:xfrm>
            <a:off x="3364992" y="3008847"/>
            <a:ext cx="2966236" cy="151796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75333BD6-3F43-4240-A321-F0B87E4B825D}"/>
              </a:ext>
            </a:extLst>
          </p:cNvPr>
          <p:cNvCxnSpPr>
            <a:cxnSpLocks/>
          </p:cNvCxnSpPr>
          <p:nvPr/>
        </p:nvCxnSpPr>
        <p:spPr>
          <a:xfrm flipV="1">
            <a:off x="3364992" y="3477175"/>
            <a:ext cx="2966236" cy="435331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59702BFA-7F28-4C7C-BD1E-F306D2CE86CB}"/>
              </a:ext>
            </a:extLst>
          </p:cNvPr>
          <p:cNvCxnSpPr>
            <a:cxnSpLocks/>
          </p:cNvCxnSpPr>
          <p:nvPr/>
        </p:nvCxnSpPr>
        <p:spPr>
          <a:xfrm flipV="1">
            <a:off x="3354906" y="3792708"/>
            <a:ext cx="2976322" cy="1267523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68176372-9F7D-4356-BA4C-6D8F66DBA584}"/>
              </a:ext>
            </a:extLst>
          </p:cNvPr>
          <p:cNvCxnSpPr>
            <a:cxnSpLocks/>
          </p:cNvCxnSpPr>
          <p:nvPr/>
        </p:nvCxnSpPr>
        <p:spPr>
          <a:xfrm flipV="1">
            <a:off x="3364992" y="4026955"/>
            <a:ext cx="2966236" cy="1965391"/>
          </a:xfrm>
          <a:prstGeom prst="straightConnector1">
            <a:avLst/>
          </a:prstGeom>
          <a:ln w="28575">
            <a:solidFill>
              <a:srgbClr val="FFDE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>
            <a:extLst>
              <a:ext uri="{FF2B5EF4-FFF2-40B4-BE49-F238E27FC236}">
                <a16:creationId xmlns:a16="http://schemas.microsoft.com/office/drawing/2014/main" id="{3BB7E51D-E428-4A28-98BE-2F4185A394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04"/>
          <a:stretch/>
        </p:blipFill>
        <p:spPr>
          <a:xfrm>
            <a:off x="6331229" y="2919006"/>
            <a:ext cx="5542524" cy="13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1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50"/>
    </mc:Choice>
    <mc:Fallback xmlns="">
      <p:transition spd="slow" advTm="60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512" x="3651250" y="4684713"/>
          <p14:tracePt t="31517" x="3659188" y="4651375"/>
          <p14:tracePt t="31526" x="3725863" y="4494213"/>
          <p14:tracePt t="31533" x="3824288" y="4321175"/>
          <p14:tracePt t="31541" x="3948113" y="4081463"/>
          <p14:tracePt t="31550" x="4105275" y="3776663"/>
          <p14:tracePt t="31555" x="4311650" y="3403600"/>
          <p14:tracePt t="31563" x="4543425" y="3024188"/>
          <p14:tracePt t="31572" x="4848225" y="2603500"/>
          <p14:tracePt t="31580" x="5054600" y="2247900"/>
          <p14:tracePt t="31588" x="5245100" y="2016125"/>
          <p14:tracePt t="31596" x="5376863" y="1866900"/>
          <p14:tracePt t="31603" x="5451475" y="1792288"/>
          <p14:tracePt t="31612" x="5518150" y="1743075"/>
          <p14:tracePt t="31620" x="5583238" y="1719263"/>
          <p14:tracePt t="31628" x="5641975" y="1693863"/>
          <p14:tracePt t="31636" x="5675313" y="1677988"/>
          <p14:tracePt t="31677" x="5699125" y="1660525"/>
          <p14:tracePt t="31685" x="5724525" y="1644650"/>
          <p14:tracePt t="31693" x="5773738" y="1627188"/>
          <p14:tracePt t="31701" x="5822950" y="1595438"/>
          <p14:tracePt t="31708" x="5897563" y="1544638"/>
          <p14:tracePt t="31716" x="5980113" y="1511300"/>
          <p14:tracePt t="31724" x="6070600" y="1479550"/>
          <p14:tracePt t="31732" x="6186488" y="1462088"/>
          <p14:tracePt t="31740" x="6384925" y="1462088"/>
          <p14:tracePt t="31748" x="6583363" y="1495425"/>
          <p14:tracePt t="31757" x="6781800" y="1528763"/>
          <p14:tracePt t="31764" x="6946900" y="1544638"/>
          <p14:tracePt t="31773" x="7062788" y="1544638"/>
          <p14:tracePt t="31781" x="7137400" y="1554163"/>
          <p14:tracePt t="31788" x="7178675" y="1554163"/>
          <p14:tracePt t="31804" x="7186613" y="1554163"/>
          <p14:tracePt t="31812" x="7219950" y="1544638"/>
          <p14:tracePt t="31820" x="7261225" y="1544638"/>
          <p14:tracePt t="31829" x="7318375" y="1544638"/>
          <p14:tracePt t="31837" x="7359650" y="1544638"/>
          <p14:tracePt t="31845" x="7377113" y="1544638"/>
          <p14:tracePt t="31876" x="7377113" y="1562100"/>
          <p14:tracePt t="31885" x="7351713" y="1577975"/>
          <p14:tracePt t="31892" x="7277100" y="1611313"/>
          <p14:tracePt t="31902" x="7210425" y="1627188"/>
          <p14:tracePt t="31908" x="7104063" y="1685925"/>
          <p14:tracePt t="31916" x="6954838" y="1751013"/>
          <p14:tracePt t="31924" x="6805613" y="1784350"/>
          <p14:tracePt t="31933" x="6640513" y="1858963"/>
          <p14:tracePt t="31940" x="6467475" y="1933575"/>
          <p14:tracePt t="31948" x="6327775" y="2000250"/>
          <p14:tracePt t="31956" x="6178550" y="2065338"/>
          <p14:tracePt t="31964" x="6038850" y="2124075"/>
          <p14:tracePt t="31972" x="5873750" y="2181225"/>
          <p14:tracePt t="31980" x="5716588" y="2222500"/>
          <p14:tracePt t="31988" x="5551488" y="2239963"/>
          <p14:tracePt t="31997" x="5311775" y="2271713"/>
          <p14:tracePt t="32004" x="5054600" y="2305050"/>
          <p14:tracePt t="32013" x="4848225" y="2312988"/>
          <p14:tracePt t="32020" x="4584700" y="2371725"/>
          <p14:tracePt t="32029" x="4370388" y="2405063"/>
          <p14:tracePt t="32036" x="4244975" y="2420938"/>
          <p14:tracePt t="32045" x="4146550" y="2428875"/>
          <p14:tracePt t="32052" x="4071938" y="2436813"/>
          <p14:tracePt t="32062" x="3989388" y="2436813"/>
          <p14:tracePt t="32068" x="3932238" y="2436813"/>
          <p14:tracePt t="32076" x="3898900" y="2436813"/>
          <p14:tracePt t="32084" x="3873500" y="2436813"/>
          <p14:tracePt t="32092" x="3865563" y="2436813"/>
          <p14:tracePt t="32101" x="3857625" y="2436813"/>
          <p14:tracePt t="32277" x="3849688" y="2436813"/>
          <p14:tracePt t="32294" x="3841750" y="2436813"/>
          <p14:tracePt t="32301" x="3824288" y="2436813"/>
          <p14:tracePt t="32309" x="3790950" y="2436813"/>
          <p14:tracePt t="32316" x="3733800" y="2436813"/>
          <p14:tracePt t="32324" x="3667125" y="2420938"/>
          <p14:tracePt t="32333" x="3576638" y="2413000"/>
          <p14:tracePt t="32340" x="3486150" y="2413000"/>
          <p14:tracePt t="32349" x="3411538" y="2413000"/>
          <p14:tracePt t="32356" x="3354388" y="2413000"/>
          <p14:tracePt t="32364" x="3328988" y="2413000"/>
          <p14:tracePt t="32373" x="3321050" y="2413000"/>
          <p14:tracePt t="32381" x="3313113" y="2413000"/>
          <p14:tracePt t="32445" x="3303588" y="2405063"/>
          <p14:tracePt t="32588" x="3321050" y="2405063"/>
          <p14:tracePt t="32604" x="3344863" y="2405063"/>
          <p14:tracePt t="32612" x="3370263" y="2405063"/>
          <p14:tracePt t="32620" x="3411538" y="2405063"/>
          <p14:tracePt t="32628" x="3468688" y="2413000"/>
          <p14:tracePt t="32636" x="3543300" y="2413000"/>
          <p14:tracePt t="32645" x="3633788" y="2413000"/>
          <p14:tracePt t="32652" x="3741738" y="2413000"/>
          <p14:tracePt t="32662" x="3857625" y="2413000"/>
          <p14:tracePt t="32668" x="4014788" y="2413000"/>
          <p14:tracePt t="32676" x="4171950" y="2413000"/>
          <p14:tracePt t="32684" x="4352925" y="2413000"/>
          <p14:tracePt t="32693" x="4535488" y="2413000"/>
          <p14:tracePt t="32701" x="4667250" y="2413000"/>
          <p14:tracePt t="32708" x="4806950" y="2413000"/>
          <p14:tracePt t="32716" x="4899025" y="2413000"/>
          <p14:tracePt t="32725" x="4981575" y="2413000"/>
          <p14:tracePt t="32733" x="5038725" y="2413000"/>
          <p14:tracePt t="32741" x="5105400" y="2405063"/>
          <p14:tracePt t="32748" x="5129213" y="2405063"/>
          <p14:tracePt t="32757" x="5146675" y="2405063"/>
          <p14:tracePt t="32764" x="5154613" y="2405063"/>
          <p14:tracePt t="32861" x="5137150" y="2405063"/>
          <p14:tracePt t="32870" x="5105400" y="2405063"/>
          <p14:tracePt t="32877" x="5038725" y="2413000"/>
          <p14:tracePt t="32885" x="4940300" y="2420938"/>
          <p14:tracePt t="32894" x="4814888" y="2436813"/>
          <p14:tracePt t="32921" x="4022725" y="2436813"/>
          <p14:tracePt t="32925" x="3659188" y="2436813"/>
          <p14:tracePt t="32933" x="3303588" y="2436813"/>
          <p14:tracePt t="32941" x="2990850" y="2436813"/>
          <p14:tracePt t="32949" x="2635250" y="2436813"/>
          <p14:tracePt t="32957" x="2297113" y="2436813"/>
          <p14:tracePt t="32965" x="1982788" y="2436813"/>
          <p14:tracePt t="32973" x="1735138" y="2436813"/>
          <p14:tracePt t="32981" x="1487488" y="2436813"/>
          <p14:tracePt t="32990" x="1271588" y="2462213"/>
          <p14:tracePt t="32998" x="1106488" y="2470150"/>
          <p14:tracePt t="33006" x="958850" y="2487613"/>
          <p14:tracePt t="33013" x="876300" y="2511425"/>
          <p14:tracePt t="33021" x="825500" y="2519363"/>
          <p14:tracePt t="33031" x="801688" y="2519363"/>
          <p14:tracePt t="33284" x="842963" y="2519363"/>
          <p14:tracePt t="33292" x="933450" y="2519363"/>
          <p14:tracePt t="33300" x="1031875" y="2519363"/>
          <p14:tracePt t="33309" x="1131888" y="2511425"/>
          <p14:tracePt t="33316" x="1255713" y="2495550"/>
          <p14:tracePt t="33325" x="1387475" y="2462213"/>
          <p14:tracePt t="33334" x="1495425" y="2462213"/>
          <p14:tracePt t="33341" x="1593850" y="2462213"/>
          <p14:tracePt t="33349" x="1660525" y="2462213"/>
          <p14:tracePt t="33357" x="1684338" y="2462213"/>
          <p14:tracePt t="33365" x="1693863" y="2462213"/>
          <p14:tracePt t="35061" x="1701800" y="2462213"/>
          <p14:tracePt t="35072" x="1725613" y="2470150"/>
          <p14:tracePt t="35079" x="1735138" y="2487613"/>
          <p14:tracePt t="35087" x="1743075" y="2495550"/>
          <p14:tracePt t="35095" x="1766888" y="2528888"/>
          <p14:tracePt t="35102" x="1784350" y="2536825"/>
          <p14:tracePt t="35110" x="1833563" y="2578100"/>
          <p14:tracePt t="35117" x="1858963" y="2593975"/>
          <p14:tracePt t="35125" x="1882775" y="2611438"/>
          <p14:tracePt t="35133" x="1933575" y="2635250"/>
          <p14:tracePt t="35141" x="1990725" y="2652713"/>
          <p14:tracePt t="35149" x="2032000" y="2660650"/>
          <p14:tracePt t="35157" x="2057400" y="2676525"/>
          <p14:tracePt t="35166" x="2073275" y="2676525"/>
          <p14:tracePt t="35725" x="2065338" y="2676525"/>
          <p14:tracePt t="35733" x="2024063" y="2686050"/>
          <p14:tracePt t="35743" x="1982788" y="2686050"/>
          <p14:tracePt t="35749" x="1924050" y="2693988"/>
          <p14:tracePt t="35757" x="1866900" y="2709863"/>
          <p14:tracePt t="35765" x="1784350" y="2709863"/>
          <p14:tracePt t="35773" x="1709738" y="2717800"/>
          <p14:tracePt t="35781" x="1627188" y="2717800"/>
          <p14:tracePt t="35790" x="1560513" y="2717800"/>
          <p14:tracePt t="35797" x="1503363" y="2717800"/>
          <p14:tracePt t="35806" x="1477963" y="2717800"/>
          <p14:tracePt t="35813" x="1470025" y="2717800"/>
          <p14:tracePt t="36045" x="1470025" y="2727325"/>
          <p14:tracePt t="36053" x="1503363" y="2743200"/>
          <p14:tracePt t="36061" x="1577975" y="2743200"/>
          <p14:tracePt t="36069" x="1701800" y="2743200"/>
          <p14:tracePt t="36079" x="1851025" y="2743200"/>
          <p14:tracePt t="36086" x="2047875" y="2743200"/>
          <p14:tracePt t="36095" x="2297113" y="2743200"/>
          <p14:tracePt t="36102" x="2519363" y="2743200"/>
          <p14:tracePt t="36111" x="2725738" y="2743200"/>
          <p14:tracePt t="36117" x="2908300" y="2743200"/>
          <p14:tracePt t="36125" x="3040063" y="2743200"/>
          <p14:tracePt t="36133" x="3155950" y="2743200"/>
          <p14:tracePt t="36141" x="3205163" y="2743200"/>
          <p14:tracePt t="36149" x="3246438" y="2743200"/>
          <p14:tracePt t="36357" x="3303588" y="2751138"/>
          <p14:tracePt t="36365" x="3444875" y="2776538"/>
          <p14:tracePt t="36373" x="3633788" y="2809875"/>
          <p14:tracePt t="36382" x="3924300" y="2867025"/>
          <p14:tracePt t="36388" x="4311650" y="2900363"/>
          <p14:tracePt t="36396" x="4700588" y="2957513"/>
          <p14:tracePt t="36404" x="5105400" y="2957513"/>
          <p14:tracePt t="36413" x="5484813" y="2957513"/>
          <p14:tracePt t="36420" x="5915025" y="2957513"/>
          <p14:tracePt t="36428" x="6335713" y="2957513"/>
          <p14:tracePt t="36436" x="6715125" y="2957513"/>
          <p14:tracePt t="36445" x="7070725" y="2957513"/>
          <p14:tracePt t="36452" x="7318375" y="2957513"/>
          <p14:tracePt t="36460" x="7442200" y="2957513"/>
          <p14:tracePt t="36468" x="7542213" y="2967038"/>
          <p14:tracePt t="36478" x="7583488" y="2967038"/>
          <p14:tracePt t="36484" x="7599363" y="2974975"/>
          <p14:tracePt t="36572" x="7599363" y="2982913"/>
          <p14:tracePt t="36597" x="7599363" y="2990850"/>
          <p14:tracePt t="36605" x="7591425" y="3016250"/>
          <p14:tracePt t="36613" x="7591425" y="3032125"/>
          <p14:tracePt t="36622" x="7573963" y="3040063"/>
          <p14:tracePt t="36628" x="7558088" y="3057525"/>
          <p14:tracePt t="36636" x="7532688" y="3073400"/>
          <p14:tracePt t="36645" x="7491413" y="3090863"/>
          <p14:tracePt t="36652" x="7434263" y="3114675"/>
          <p14:tracePt t="36660" x="7385050" y="3114675"/>
          <p14:tracePt t="36668" x="7334250" y="3122613"/>
          <p14:tracePt t="36677" x="7277100" y="3122613"/>
          <p14:tracePt t="36684" x="7219950" y="3132138"/>
          <p14:tracePt t="36693" x="7161213" y="3132138"/>
          <p14:tracePt t="36700" x="7127875" y="3132138"/>
          <p14:tracePt t="36709" x="7096125" y="3132138"/>
          <p14:tracePt t="36716" x="7078663" y="3132138"/>
          <p14:tracePt t="36725" x="7070725" y="3132138"/>
          <p14:tracePt t="36820" x="7062788" y="3132138"/>
          <p14:tracePt t="36828" x="7054850" y="3140075"/>
          <p14:tracePt t="36836" x="7054850" y="3148013"/>
          <p14:tracePt t="36845" x="7045325" y="3148013"/>
          <p14:tracePt t="36860" x="7045325" y="3155950"/>
          <p14:tracePt t="36980" x="7045325" y="3163888"/>
          <p14:tracePt t="36996" x="7062788" y="3163888"/>
          <p14:tracePt t="37004" x="7096125" y="3163888"/>
          <p14:tracePt t="37012" x="7153275" y="3163888"/>
          <p14:tracePt t="37020" x="7235825" y="3163888"/>
          <p14:tracePt t="37028" x="7334250" y="3163888"/>
          <p14:tracePt t="37036" x="7442200" y="3163888"/>
          <p14:tracePt t="37044" x="7558088" y="3163888"/>
          <p14:tracePt t="37052" x="7707313" y="3163888"/>
          <p14:tracePt t="37060" x="7862888" y="3163888"/>
          <p14:tracePt t="37068" x="8020050" y="3163888"/>
          <p14:tracePt t="37077" x="8177213" y="3163888"/>
          <p14:tracePt t="37084" x="8318500" y="3163888"/>
          <p14:tracePt t="37093" x="8434388" y="3163888"/>
          <p14:tracePt t="37101" x="8558213" y="3163888"/>
          <p14:tracePt t="37109" x="8689975" y="3163888"/>
          <p14:tracePt t="37117" x="8796338" y="3163888"/>
          <p14:tracePt t="37124" x="8912225" y="3163888"/>
          <p14:tracePt t="37132" x="9020175" y="3163888"/>
          <p14:tracePt t="37140" x="9094788" y="3163888"/>
          <p14:tracePt t="37148" x="9151938" y="3163888"/>
          <p14:tracePt t="37156" x="9234488" y="3163888"/>
          <p14:tracePt t="37164" x="9293225" y="3163888"/>
          <p14:tracePt t="37172" x="9350375" y="3163888"/>
          <p14:tracePt t="37180" x="9383713" y="3163888"/>
          <p14:tracePt t="37188" x="9424988" y="3155950"/>
          <p14:tracePt t="37196" x="9450388" y="3155950"/>
          <p14:tracePt t="37204" x="9482138" y="3148013"/>
          <p14:tracePt t="37212" x="9515475" y="3148013"/>
          <p14:tracePt t="37220" x="9548813" y="3148013"/>
          <p14:tracePt t="37228" x="9605963" y="3148013"/>
          <p14:tracePt t="37236" x="9680575" y="3148013"/>
          <p14:tracePt t="37244" x="9755188" y="3148013"/>
          <p14:tracePt t="37252" x="9853613" y="3148013"/>
          <p14:tracePt t="37261" x="9945688" y="3148013"/>
          <p14:tracePt t="37268" x="10044113" y="3148013"/>
          <p14:tracePt t="37277" x="10118725" y="3148013"/>
          <p14:tracePt t="37284" x="10193338" y="3148013"/>
          <p14:tracePt t="37293" x="10234613" y="3148013"/>
          <p14:tracePt t="37300" x="10242550" y="3148013"/>
          <p14:tracePt t="37309" x="10258425" y="3148013"/>
          <p14:tracePt t="37316" x="10267950" y="3140075"/>
          <p14:tracePt t="37342" x="10283825" y="3140075"/>
          <p14:tracePt t="37348" x="10299700" y="3140075"/>
          <p14:tracePt t="37356" x="10340975" y="3140075"/>
          <p14:tracePt t="37364" x="10382250" y="3140075"/>
          <p14:tracePt t="37372" x="10407650" y="3140075"/>
          <p14:tracePt t="37380" x="10433050" y="3140075"/>
          <p14:tracePt t="37388" x="10456863" y="3140075"/>
          <p14:tracePt t="37685" x="10456863" y="3148013"/>
          <p14:tracePt t="37701" x="10448925" y="3155950"/>
          <p14:tracePt t="37709" x="10440988" y="3155950"/>
          <p14:tracePt t="37717" x="10407650" y="3155950"/>
          <p14:tracePt t="37726" x="10366375" y="3155950"/>
          <p14:tracePt t="37733" x="10283825" y="3155950"/>
          <p14:tracePt t="37743" x="10185400" y="3155950"/>
          <p14:tracePt t="37749" x="10077450" y="3155950"/>
          <p14:tracePt t="37758" x="9969500" y="3155950"/>
          <p14:tracePt t="37765" x="9863138" y="3155950"/>
          <p14:tracePt t="37772" x="9763125" y="3155950"/>
          <p14:tracePt t="37781" x="9639300" y="3155950"/>
          <p14:tracePt t="37789" x="9532938" y="3155950"/>
          <p14:tracePt t="37797" x="9399588" y="3155950"/>
          <p14:tracePt t="37805" x="9259888" y="3155950"/>
          <p14:tracePt t="37813" x="9061450" y="3155950"/>
          <p14:tracePt t="37821" x="8788400" y="3155950"/>
          <p14:tracePt t="37829" x="8540750" y="3155950"/>
          <p14:tracePt t="37838" x="8293100" y="3155950"/>
          <p14:tracePt t="37846" x="8094663" y="3155950"/>
          <p14:tracePt t="37853" x="7854950" y="3181350"/>
          <p14:tracePt t="37861" x="7681913" y="3222625"/>
          <p14:tracePt t="37869" x="7542213" y="3230563"/>
          <p14:tracePt t="37878" x="7434263" y="3230563"/>
          <p14:tracePt t="37886" x="7351713" y="3230563"/>
          <p14:tracePt t="37898" x="7310438" y="3230563"/>
          <p14:tracePt t="37902" x="7292975" y="3230563"/>
          <p14:tracePt t="37990" x="7285038" y="3230563"/>
          <p14:tracePt t="37997" x="7243763" y="3230563"/>
          <p14:tracePt t="38005" x="7153275" y="3222625"/>
          <p14:tracePt t="38013" x="7062788" y="3222625"/>
          <p14:tracePt t="38021" x="6921500" y="3222625"/>
          <p14:tracePt t="38030" x="6748463" y="3222625"/>
          <p14:tracePt t="38038" x="6500813" y="3222625"/>
          <p14:tracePt t="38045" x="6186488" y="3222625"/>
          <p14:tracePt t="38053" x="5807075" y="3222625"/>
          <p14:tracePt t="38062" x="5353050" y="3222625"/>
          <p14:tracePt t="38069" x="4956175" y="3222625"/>
          <p14:tracePt t="38078" x="4510088" y="3222625"/>
          <p14:tracePt t="38086" x="4079875" y="3222625"/>
          <p14:tracePt t="38094" x="3675063" y="3222625"/>
          <p14:tracePt t="38102" x="3295650" y="3222625"/>
          <p14:tracePt t="38111" x="2916238" y="3222625"/>
          <p14:tracePt t="38118" x="2535238" y="3222625"/>
          <p14:tracePt t="38127" x="2189163" y="3163888"/>
          <p14:tracePt t="38134" x="1908175" y="3140075"/>
          <p14:tracePt t="38142" x="1643063" y="3081338"/>
          <p14:tracePt t="38149" x="1495425" y="3057525"/>
          <p14:tracePt t="38157" x="1379538" y="3024188"/>
          <p14:tracePt t="38165" x="1304925" y="2990850"/>
          <p14:tracePt t="38173" x="1255713" y="2967038"/>
          <p14:tracePt t="38181" x="1214438" y="2949575"/>
          <p14:tracePt t="38189" x="1189038" y="2941638"/>
          <p14:tracePt t="38199" x="1181100" y="2933700"/>
          <p14:tracePt t="38206" x="1173163" y="2933700"/>
          <p14:tracePt t="38214" x="1165225" y="2925763"/>
          <p14:tracePt t="38301" x="1147763" y="2925763"/>
          <p14:tracePt t="38309" x="1123950" y="2933700"/>
          <p14:tracePt t="38317" x="1073150" y="2957513"/>
          <p14:tracePt t="38326" x="1041400" y="2967038"/>
          <p14:tracePt t="38332" x="1016000" y="2974975"/>
          <p14:tracePt t="38342" x="982663" y="2982913"/>
          <p14:tracePt t="38348" x="982663" y="2990850"/>
          <p14:tracePt t="38477" x="982663" y="3008313"/>
          <p14:tracePt t="38485" x="982663" y="3016250"/>
          <p14:tracePt t="38494" x="982663" y="3024188"/>
          <p14:tracePt t="38501" x="982663" y="3032125"/>
          <p14:tracePt t="38517" x="990600" y="3040063"/>
          <p14:tracePt t="38533" x="1008063" y="3057525"/>
          <p14:tracePt t="38543" x="1016000" y="3065463"/>
          <p14:tracePt t="38549" x="1031875" y="3081338"/>
          <p14:tracePt t="38557" x="1073150" y="3106738"/>
          <p14:tracePt t="38565" x="1090613" y="3114675"/>
          <p14:tracePt t="38573" x="1114425" y="3122613"/>
          <p14:tracePt t="38580" x="1139825" y="3132138"/>
          <p14:tracePt t="38588" x="1155700" y="3140075"/>
          <p14:tracePt t="38596" x="1181100" y="3140075"/>
          <p14:tracePt t="38605" x="1196975" y="3148013"/>
          <p14:tracePt t="38612" x="1230313" y="3148013"/>
          <p14:tracePt t="38621" x="1289050" y="3163888"/>
          <p14:tracePt t="38629" x="1363663" y="3173413"/>
          <p14:tracePt t="38636" x="1454150" y="3181350"/>
          <p14:tracePt t="38644" x="1552575" y="3189288"/>
          <p14:tracePt t="38653" x="1676400" y="3189288"/>
          <p14:tracePt t="38661" x="1809750" y="3189288"/>
          <p14:tracePt t="38668" x="1941513" y="3189288"/>
          <p14:tracePt t="38676" x="2065338" y="3189288"/>
          <p14:tracePt t="38684" x="2163763" y="3189288"/>
          <p14:tracePt t="38693" x="2271713" y="3189288"/>
          <p14:tracePt t="38700" x="2312988" y="3189288"/>
          <p14:tracePt t="38709" x="2346325" y="3189288"/>
          <p14:tracePt t="38725" x="2354263" y="3189288"/>
          <p14:tracePt t="38741" x="2354263" y="3197225"/>
          <p14:tracePt t="38756" x="2362200" y="3205163"/>
          <p14:tracePt t="38773" x="2379663" y="3214688"/>
          <p14:tracePt t="38789" x="2395538" y="3222625"/>
          <p14:tracePt t="38796" x="2428875" y="3230563"/>
          <p14:tracePt t="38804" x="2444750" y="3230563"/>
          <p14:tracePt t="38812" x="2478088" y="3230563"/>
          <p14:tracePt t="38820" x="2503488" y="3238500"/>
          <p14:tracePt t="38836" x="2519363" y="3238500"/>
          <p14:tracePt t="38853" x="2527300" y="3238500"/>
          <p14:tracePt t="38869" x="2552700" y="3246438"/>
          <p14:tracePt t="38876" x="2560638" y="3255963"/>
          <p14:tracePt t="38885" x="2617788" y="3271838"/>
          <p14:tracePt t="38893" x="2659063" y="3297238"/>
          <p14:tracePt t="38902" x="2717800" y="3297238"/>
          <p14:tracePt t="38909" x="2751138" y="3297238"/>
          <p14:tracePt t="38916" x="2816225" y="3297238"/>
          <p14:tracePt t="38926" x="2841625" y="3297238"/>
          <p14:tracePt t="38932" x="2867025" y="3297238"/>
          <p14:tracePt t="38941" x="2882900" y="3297238"/>
          <p14:tracePt t="38948" x="2890838" y="3297238"/>
          <p14:tracePt t="38957" x="2916238" y="3297238"/>
          <p14:tracePt t="38966" x="2949575" y="3297238"/>
          <p14:tracePt t="38973" x="2981325" y="3297238"/>
          <p14:tracePt t="38980" x="3014663" y="3297238"/>
          <p14:tracePt t="38988" x="3032125" y="3297238"/>
          <p14:tracePt t="38996" x="3040063" y="3297238"/>
          <p14:tracePt t="39150" x="3063875" y="3297238"/>
          <p14:tracePt t="39157" x="3105150" y="3297238"/>
          <p14:tracePt t="39166" x="3179763" y="3305175"/>
          <p14:tracePt t="39174" x="3287713" y="3330575"/>
          <p14:tracePt t="39180" x="3395663" y="3330575"/>
          <p14:tracePt t="39189" x="3494088" y="3330575"/>
          <p14:tracePt t="39197" x="3576638" y="3330575"/>
          <p14:tracePt t="39205" x="3667125" y="3330575"/>
          <p14:tracePt t="39213" x="3733800" y="3330575"/>
          <p14:tracePt t="39221" x="3767138" y="3330575"/>
          <p14:tracePt t="39229" x="3783013" y="3330575"/>
          <p14:tracePt t="39237" x="3790950" y="3330575"/>
          <p14:tracePt t="40206" x="3798888" y="3330575"/>
          <p14:tracePt t="41046" x="3790950" y="3330575"/>
          <p14:tracePt t="41053" x="3783013" y="3330575"/>
          <p14:tracePt t="41060" x="3749675" y="3330575"/>
          <p14:tracePt t="41068" x="3692525" y="3330575"/>
          <p14:tracePt t="41076" x="3651250" y="3330575"/>
          <p14:tracePt t="41085" x="3551238" y="3330575"/>
          <p14:tracePt t="41092" x="3427413" y="3330575"/>
          <p14:tracePt t="41101" x="3262313" y="3330575"/>
          <p14:tracePt t="41108" x="3063875" y="3330575"/>
          <p14:tracePt t="41117" x="2792413" y="3330575"/>
          <p14:tracePt t="41125" x="2452688" y="3330575"/>
          <p14:tracePt t="41132" x="2189163" y="3330575"/>
          <p14:tracePt t="41141" x="1982788" y="3330575"/>
          <p14:tracePt t="41149" x="1825625" y="3330575"/>
          <p14:tracePt t="41157" x="1717675" y="3330575"/>
          <p14:tracePt t="41165" x="1643063" y="3330575"/>
          <p14:tracePt t="41172" x="1585913" y="3330575"/>
          <p14:tracePt t="41180" x="1552575" y="3330575"/>
          <p14:tracePt t="41189" x="1544638" y="3330575"/>
          <p14:tracePt t="41252" x="1536700" y="3338513"/>
          <p14:tracePt t="41261" x="1528763" y="3362325"/>
          <p14:tracePt t="41268" x="1503363" y="3371850"/>
          <p14:tracePt t="41276" x="1454150" y="3403600"/>
          <p14:tracePt t="41284" x="1412875" y="3436938"/>
          <p14:tracePt t="41292" x="1346200" y="3486150"/>
          <p14:tracePt t="41300" x="1304925" y="3503613"/>
          <p14:tracePt t="41308" x="1263650" y="3527425"/>
          <p14:tracePt t="41316" x="1238250" y="3544888"/>
          <p14:tracePt t="41325" x="1214438" y="3552825"/>
          <p14:tracePt t="41333" x="1206500" y="3560763"/>
          <p14:tracePt t="41484" x="1206500" y="3568700"/>
          <p14:tracePt t="41493" x="1222375" y="3568700"/>
          <p14:tracePt t="41500" x="1255713" y="3568700"/>
          <p14:tracePt t="41509" x="1322388" y="3578225"/>
          <p14:tracePt t="41516" x="1420813" y="3578225"/>
          <p14:tracePt t="41524" x="1544638" y="3578225"/>
          <p14:tracePt t="41532" x="1652588" y="3578225"/>
          <p14:tracePt t="41541" x="1784350" y="3578225"/>
          <p14:tracePt t="41548" x="1908175" y="3578225"/>
          <p14:tracePt t="41557" x="2039938" y="3578225"/>
          <p14:tracePt t="41564" x="2147888" y="3578225"/>
          <p14:tracePt t="41572" x="2246313" y="3578225"/>
          <p14:tracePt t="41581" x="2312988" y="3578225"/>
          <p14:tracePt t="41590" x="2346325" y="3578225"/>
          <p14:tracePt t="41597" x="2362200" y="3578225"/>
          <p14:tracePt t="41605" x="2370138" y="3578225"/>
          <p14:tracePt t="41661" x="2428875" y="3578225"/>
          <p14:tracePt t="41669" x="2519363" y="3578225"/>
          <p14:tracePt t="41677" x="2601913" y="3578225"/>
          <p14:tracePt t="41685" x="2759075" y="3578225"/>
          <p14:tracePt t="41693" x="2998788" y="3578225"/>
          <p14:tracePt t="41701" x="3270250" y="3578225"/>
          <p14:tracePt t="41709" x="3625850" y="3578225"/>
          <p14:tracePt t="41717" x="3965575" y="3578225"/>
          <p14:tracePt t="41726" x="4394200" y="3578225"/>
          <p14:tracePt t="41733" x="4814888" y="3578225"/>
          <p14:tracePt t="41743" x="5195888" y="3578225"/>
          <p14:tracePt t="41749" x="5600700" y="3578225"/>
          <p14:tracePt t="41758" x="5956300" y="3578225"/>
          <p14:tracePt t="41765" x="6318250" y="3578225"/>
          <p14:tracePt t="41774" x="6608763" y="3578225"/>
          <p14:tracePt t="41782" x="6831013" y="3578225"/>
          <p14:tracePt t="41791" x="7013575" y="3578225"/>
          <p14:tracePt t="41797" x="7145338" y="3578225"/>
          <p14:tracePt t="41806" x="7243763" y="3578225"/>
          <p14:tracePt t="41813" x="7334250" y="3578225"/>
          <p14:tracePt t="41823" x="7367588" y="3578225"/>
          <p14:tracePt t="41829" x="7400925" y="3578225"/>
          <p14:tracePt t="41837" x="7408863" y="3578225"/>
          <p14:tracePt t="42174" x="7418388" y="3578225"/>
          <p14:tracePt t="42182" x="7426325" y="3578225"/>
          <p14:tracePt t="42190" x="7459663" y="3578225"/>
          <p14:tracePt t="42198" x="7508875" y="3578225"/>
          <p14:tracePt t="42204" x="7591425" y="3578225"/>
          <p14:tracePt t="42212" x="7715250" y="3578225"/>
          <p14:tracePt t="42220" x="7880350" y="3578225"/>
          <p14:tracePt t="42228" x="8037513" y="3578225"/>
          <p14:tracePt t="42236" x="8194675" y="3578225"/>
          <p14:tracePt t="42244" x="8359775" y="3578225"/>
          <p14:tracePt t="42252" x="8516938" y="3578225"/>
          <p14:tracePt t="42261" x="8648700" y="3578225"/>
          <p14:tracePt t="42268" x="8755063" y="3578225"/>
          <p14:tracePt t="42277" x="8878888" y="3578225"/>
          <p14:tracePt t="42284" x="8986838" y="3578225"/>
          <p14:tracePt t="42292" x="9110663" y="3560763"/>
          <p14:tracePt t="42300" x="9201150" y="3560763"/>
          <p14:tracePt t="42309" x="9275763" y="3552825"/>
          <p14:tracePt t="42316" x="9324975" y="3544888"/>
          <p14:tracePt t="42324" x="9334500" y="3544888"/>
          <p14:tracePt t="42332" x="9342438" y="3536950"/>
          <p14:tracePt t="42493" x="9350375" y="3536950"/>
          <p14:tracePt t="42500" x="9358313" y="3536950"/>
          <p14:tracePt t="42606" x="9366250" y="3527425"/>
          <p14:tracePt t="42630" x="9334500" y="3527425"/>
          <p14:tracePt t="42638" x="9267825" y="3527425"/>
          <p14:tracePt t="42645" x="9169400" y="3527425"/>
          <p14:tracePt t="42653" x="9036050" y="3527425"/>
          <p14:tracePt t="42661" x="8855075" y="3527425"/>
          <p14:tracePt t="42669" x="8607425" y="3527425"/>
          <p14:tracePt t="42677" x="8267700" y="3527425"/>
          <p14:tracePt t="42685" x="8061325" y="3527425"/>
          <p14:tracePt t="42694" x="7905750" y="3527425"/>
          <p14:tracePt t="42701" x="7813675" y="3544888"/>
          <p14:tracePt t="42710" x="7780338" y="3560763"/>
          <p14:tracePt t="42733" x="7780338" y="3578225"/>
          <p14:tracePt t="42743" x="7805738" y="3586163"/>
          <p14:tracePt t="42749" x="7854950" y="3586163"/>
          <p14:tracePt t="42759" x="7929563" y="3586163"/>
          <p14:tracePt t="42765" x="8029575" y="3586163"/>
          <p14:tracePt t="42775" x="8161338" y="3586163"/>
          <p14:tracePt t="42782" x="8301038" y="3586163"/>
          <p14:tracePt t="42790" x="8483600" y="3586163"/>
          <p14:tracePt t="42797" x="8640763" y="3586163"/>
          <p14:tracePt t="42806" x="8821738" y="3586163"/>
          <p14:tracePt t="42813" x="8978900" y="3586163"/>
          <p14:tracePt t="42821" x="9086850" y="3586163"/>
          <p14:tracePt t="42829" x="9210675" y="3586163"/>
          <p14:tracePt t="42837" x="9283700" y="3586163"/>
          <p14:tracePt t="42845" x="9301163" y="3586163"/>
          <p14:tracePt t="42853" x="9309100" y="3586163"/>
          <p14:tracePt t="42877" x="9301163" y="3586163"/>
          <p14:tracePt t="42886" x="9251950" y="3586163"/>
          <p14:tracePt t="42895" x="9177338" y="3586163"/>
          <p14:tracePt t="42901" x="9061450" y="3552825"/>
          <p14:tracePt t="42910" x="8929688" y="3552825"/>
          <p14:tracePt t="42917" x="8747125" y="3552825"/>
          <p14:tracePt t="42925" x="8589963" y="3552825"/>
          <p14:tracePt t="42933" x="8466138" y="3552825"/>
          <p14:tracePt t="42941" x="8359775" y="3552825"/>
          <p14:tracePt t="42948" x="8285163" y="3552825"/>
          <p14:tracePt t="42957" x="8243888" y="3560763"/>
          <p14:tracePt t="42974" x="8243888" y="3568700"/>
          <p14:tracePt t="42980" x="8251825" y="3578225"/>
          <p14:tracePt t="42988" x="8308975" y="3578225"/>
          <p14:tracePt t="42996" x="8416925" y="3578225"/>
          <p14:tracePt t="43004" x="8582025" y="3578225"/>
          <p14:tracePt t="43012" x="8829675" y="3578225"/>
          <p14:tracePt t="43020" x="9053513" y="3578225"/>
          <p14:tracePt t="43028" x="9259888" y="3578225"/>
          <p14:tracePt t="43036" x="9399588" y="3578225"/>
          <p14:tracePt t="43045" x="9491663" y="3578225"/>
          <p14:tracePt t="43053" x="9532938" y="3578225"/>
          <p14:tracePt t="43092" x="9458325" y="3568700"/>
          <p14:tracePt t="43101" x="9350375" y="3560763"/>
          <p14:tracePt t="43108" x="9185275" y="3560763"/>
          <p14:tracePt t="43117" x="8904288" y="3536950"/>
          <p14:tracePt t="43124" x="8682038" y="3536950"/>
          <p14:tracePt t="43134" x="8499475" y="3536950"/>
          <p14:tracePt t="43140" x="8375650" y="3536950"/>
          <p14:tracePt t="43149" x="8293100" y="3536950"/>
          <p14:tracePt t="43157" x="8259763" y="3536950"/>
          <p14:tracePt t="43164" x="8243888" y="3536950"/>
          <p14:tracePt t="43188" x="8259763" y="3536950"/>
          <p14:tracePt t="43196" x="8301038" y="3544888"/>
          <p14:tracePt t="43204" x="8401050" y="3544888"/>
          <p14:tracePt t="43213" x="8507413" y="3544888"/>
          <p14:tracePt t="43220" x="8615363" y="3544888"/>
          <p14:tracePt t="43229" x="8713788" y="3544888"/>
          <p14:tracePt t="43236" x="8813800" y="3544888"/>
          <p14:tracePt t="43244" x="8878888" y="3544888"/>
          <p14:tracePt t="43252" x="8912225" y="3544888"/>
          <p14:tracePt t="43260" x="8921750" y="3544888"/>
          <p14:tracePt t="43292" x="8888413" y="3544888"/>
          <p14:tracePt t="43300" x="8813800" y="3544888"/>
          <p14:tracePt t="43308" x="8713788" y="3544888"/>
          <p14:tracePt t="43316" x="8582025" y="3544888"/>
          <p14:tracePt t="43325" x="8424863" y="3544888"/>
          <p14:tracePt t="43332" x="8285163" y="3544888"/>
          <p14:tracePt t="43341" x="8202613" y="3544888"/>
          <p14:tracePt t="43349" x="8135938" y="3544888"/>
          <p14:tracePt t="43357" x="8112125" y="3544888"/>
          <p14:tracePt t="43365" x="8078788" y="3560763"/>
          <p14:tracePt t="43404" x="8086725" y="3560763"/>
          <p14:tracePt t="43413" x="8112125" y="3560763"/>
          <p14:tracePt t="43420" x="8143875" y="3560763"/>
          <p14:tracePt t="43428" x="8169275" y="3560763"/>
          <p14:tracePt t="43436" x="8185150" y="3560763"/>
          <p14:tracePt t="43445" x="8194675" y="3560763"/>
          <p14:tracePt t="43452" x="8202613" y="3560763"/>
          <p14:tracePt t="45262" x="8177213" y="3560763"/>
          <p14:tracePt t="45268" x="8086725" y="3560763"/>
          <p14:tracePt t="45276" x="7978775" y="3560763"/>
          <p14:tracePt t="45285" x="7772400" y="3552825"/>
          <p14:tracePt t="45292" x="7500938" y="3544888"/>
          <p14:tracePt t="45300" x="7119938" y="3527425"/>
          <p14:tracePt t="45308" x="6740525" y="3527425"/>
          <p14:tracePt t="45316" x="6245225" y="3527425"/>
          <p14:tracePt t="45324" x="5773738" y="3527425"/>
          <p14:tracePt t="45332" x="5327650" y="3527425"/>
          <p14:tracePt t="45340" x="4857750" y="3527425"/>
          <p14:tracePt t="45348" x="4502150" y="3527425"/>
          <p14:tracePt t="45356" x="4213225" y="3527425"/>
          <p14:tracePt t="45364" x="3940175" y="3527425"/>
          <p14:tracePt t="45372" x="3692525" y="3527425"/>
          <p14:tracePt t="45380" x="3452813" y="3486150"/>
          <p14:tracePt t="45389" x="3228975" y="3486150"/>
          <p14:tracePt t="45399" x="3022600" y="3478213"/>
          <p14:tracePt t="45404" x="2916238" y="3478213"/>
          <p14:tracePt t="45413" x="2833688" y="3478213"/>
          <p14:tracePt t="45420" x="2792413" y="3478213"/>
          <p14:tracePt t="45428" x="2767013" y="3478213"/>
          <p14:tracePt t="45436" x="2759075" y="3478213"/>
          <p14:tracePt t="45452" x="2751138" y="3478213"/>
          <p14:tracePt t="45460" x="2733675" y="3478213"/>
          <p14:tracePt t="45476" x="2717800" y="3478213"/>
          <p14:tracePt t="45484" x="2700338" y="3486150"/>
          <p14:tracePt t="45492" x="2668588" y="3495675"/>
          <p14:tracePt t="45500" x="2609850" y="3511550"/>
          <p14:tracePt t="45509" x="2519363" y="3511550"/>
          <p14:tracePt t="45516" x="2436813" y="3511550"/>
          <p14:tracePt t="45524" x="2312988" y="3511550"/>
          <p14:tracePt t="45532" x="2197100" y="3511550"/>
          <p14:tracePt t="45540" x="2081213" y="3511550"/>
          <p14:tracePt t="45548" x="1998663" y="3519488"/>
          <p14:tracePt t="45557" x="1908175" y="3519488"/>
          <p14:tracePt t="45564" x="1833563" y="3519488"/>
          <p14:tracePt t="45573" x="1766888" y="3519488"/>
          <p14:tracePt t="45580" x="1717675" y="3519488"/>
          <p14:tracePt t="45589" x="1684338" y="3519488"/>
          <p14:tracePt t="45596" x="1668463" y="3519488"/>
          <p14:tracePt t="45604" x="1652588" y="3519488"/>
          <p14:tracePt t="45612" x="1643063" y="3511550"/>
          <p14:tracePt t="45620" x="1619250" y="3495675"/>
          <p14:tracePt t="45628" x="1593850" y="3470275"/>
          <p14:tracePt t="45636" x="1552575" y="3444875"/>
          <p14:tracePt t="45644" x="1503363" y="3413125"/>
          <p14:tracePt t="45653" x="1470025" y="3403600"/>
          <p14:tracePt t="45660" x="1420813" y="3371850"/>
          <p14:tracePt t="45669" x="1395413" y="3362325"/>
          <p14:tracePt t="45676" x="1387475" y="3354388"/>
          <p14:tracePt t="45709" x="1387475" y="3346450"/>
          <p14:tracePt t="45716" x="1379538" y="3346450"/>
          <p14:tracePt t="45724" x="1371600" y="3338513"/>
          <p14:tracePt t="45748" x="1363663" y="3330575"/>
          <p14:tracePt t="45757" x="1354138" y="3321050"/>
          <p14:tracePt t="45764" x="1338263" y="3313113"/>
          <p14:tracePt t="45772" x="1312863" y="3313113"/>
          <p14:tracePt t="45780" x="1304925" y="3313113"/>
          <p14:tracePt t="45957" x="1289050" y="3297238"/>
          <p14:tracePt t="45965" x="1289050" y="3289300"/>
          <p14:tracePt t="45981" x="1281113" y="3271838"/>
          <p14:tracePt t="45988" x="1271588" y="3255963"/>
          <p14:tracePt t="45996" x="1271588" y="3238500"/>
          <p14:tracePt t="46007" x="1255713" y="3214688"/>
          <p14:tracePt t="46012" x="1247775" y="3197225"/>
          <p14:tracePt t="46021" x="1230313" y="3173413"/>
          <p14:tracePt t="46028" x="1214438" y="3155950"/>
          <p14:tracePt t="46036" x="1189038" y="3140075"/>
          <p14:tracePt t="46044" x="1165225" y="3132138"/>
          <p14:tracePt t="46052" x="1147763" y="3122613"/>
          <p14:tracePt t="46060" x="1123950" y="3122613"/>
          <p14:tracePt t="46076" x="1106488" y="3122613"/>
          <p14:tracePt t="46157" x="1098550" y="3122613"/>
          <p14:tracePt t="46180" x="1082675" y="3122613"/>
          <p14:tracePt t="46228" x="1073150" y="3122613"/>
          <p14:tracePt t="46252" x="1065213" y="3106738"/>
          <p14:tracePt t="46260" x="1049338" y="3106738"/>
          <p14:tracePt t="46268" x="1023938" y="3098800"/>
          <p14:tracePt t="46277" x="1000125" y="3090863"/>
          <p14:tracePt t="46284" x="958850" y="3073400"/>
          <p14:tracePt t="46292" x="917575" y="3065463"/>
          <p14:tracePt t="46300" x="884238" y="3065463"/>
          <p14:tracePt t="46308" x="835025" y="3057525"/>
          <p14:tracePt t="46316" x="784225" y="3049588"/>
          <p14:tracePt t="46325" x="709613" y="3040063"/>
          <p14:tracePt t="46332" x="668338" y="3040063"/>
          <p14:tracePt t="46340" x="619125" y="3032125"/>
          <p14:tracePt t="46349" x="585788" y="3024188"/>
          <p14:tracePt t="46357" x="561975" y="3024188"/>
          <p14:tracePt t="46365" x="544513" y="3024188"/>
          <p14:tracePt t="46373" x="528638" y="3024188"/>
          <p14:tracePt t="46389" x="512763" y="3024188"/>
          <p14:tracePt t="46396" x="487363" y="3024188"/>
          <p14:tracePt t="46405" x="461963" y="3024188"/>
          <p14:tracePt t="46412" x="446088" y="3032125"/>
          <p14:tracePt t="46420" x="420688" y="3040063"/>
          <p14:tracePt t="46429" x="388938" y="3049588"/>
          <p14:tracePt t="46436" x="371475" y="3065463"/>
          <p14:tracePt t="46444" x="322263" y="3098800"/>
          <p14:tracePt t="46452" x="306388" y="3106738"/>
          <p14:tracePt t="46460" x="273050" y="3122613"/>
          <p14:tracePt t="46469" x="255588" y="3140075"/>
          <p14:tracePt t="46484" x="247650" y="3140075"/>
          <p14:tracePt t="46508" x="247650" y="3155950"/>
          <p14:tracePt t="46516" x="247650" y="3163888"/>
          <p14:tracePt t="46524" x="247650" y="3173413"/>
          <p14:tracePt t="46533" x="247650" y="3181350"/>
          <p14:tracePt t="46548" x="247650" y="3189288"/>
          <p14:tracePt t="46572" x="265113" y="3189288"/>
          <p14:tracePt t="46588" x="273050" y="3189288"/>
          <p14:tracePt t="46605" x="288925" y="3189288"/>
          <p14:tracePt t="46612" x="296863" y="3189288"/>
          <p14:tracePt t="46700" x="306388" y="3197225"/>
          <p14:tracePt t="46708" x="306388" y="3205163"/>
          <p14:tracePt t="46717" x="314325" y="3222625"/>
          <p14:tracePt t="46725" x="314325" y="3238500"/>
          <p14:tracePt t="46733" x="322263" y="3246438"/>
          <p14:tracePt t="46739" x="330200" y="3263900"/>
          <p14:tracePt t="46772" x="330200" y="3271838"/>
          <p14:tracePt t="46812" x="338138" y="3271838"/>
          <p14:tracePt t="46932" x="338138" y="3289300"/>
          <p14:tracePt t="46956" x="338138" y="3297238"/>
          <p14:tracePt t="46980" x="347663" y="3297238"/>
          <p14:tracePt t="47077" x="355600" y="3297238"/>
          <p14:tracePt t="47222" x="363538" y="3297238"/>
          <p14:tracePt t="47245" x="371475" y="3305175"/>
          <p14:tracePt t="47365" x="388938" y="3305175"/>
          <p14:tracePt t="47405" x="396875" y="3305175"/>
          <p14:tracePt t="47415" x="404813" y="3297238"/>
          <p14:tracePt t="47422" x="412750" y="3289300"/>
          <p14:tracePt t="47430" x="420688" y="3279775"/>
          <p14:tracePt t="47438" x="430213" y="3263900"/>
          <p14:tracePt t="47446" x="430213" y="3255963"/>
          <p14:tracePt t="47454" x="430213" y="3246438"/>
          <p14:tracePt t="47462" x="446088" y="3238500"/>
          <p14:tracePt t="47469" x="446088" y="3230563"/>
          <p14:tracePt t="47485" x="446088" y="3222625"/>
          <p14:tracePt t="47493" x="454025" y="3214688"/>
          <p14:tracePt t="47575" x="479425" y="3214688"/>
          <p14:tracePt t="47581" x="536575" y="3214688"/>
          <p14:tracePt t="47590" x="603250" y="3214688"/>
          <p14:tracePt t="47597" x="677863" y="3214688"/>
          <p14:tracePt t="47605" x="742950" y="3205163"/>
          <p14:tracePt t="47612" x="801688" y="3197225"/>
          <p14:tracePt t="47621" x="876300" y="3173413"/>
          <p14:tracePt t="47628" x="917575" y="3163888"/>
          <p14:tracePt t="47637" x="949325" y="3163888"/>
          <p14:tracePt t="47644" x="966788" y="3155950"/>
          <p14:tracePt t="47789" x="966788" y="3163888"/>
          <p14:tracePt t="47798" x="974725" y="3173413"/>
          <p14:tracePt t="47807" x="982663" y="3173413"/>
          <p14:tracePt t="47853" x="990600" y="3173413"/>
          <p14:tracePt t="47878" x="1000125" y="3173413"/>
          <p14:tracePt t="47885" x="1008063" y="3173413"/>
          <p14:tracePt t="47892" x="1031875" y="3173413"/>
          <p14:tracePt t="47901" x="1057275" y="3173413"/>
          <p14:tracePt t="47909" x="1090613" y="3173413"/>
          <p14:tracePt t="47918" x="1106488" y="3173413"/>
          <p14:tracePt t="47925" x="1139825" y="3173413"/>
          <p14:tracePt t="47933" x="1165225" y="3173413"/>
          <p14:tracePt t="47943" x="1189038" y="3173413"/>
          <p14:tracePt t="47949" x="1206500" y="3173413"/>
          <p14:tracePt t="47957" x="1222375" y="3173413"/>
          <p14:tracePt t="47964" x="1247775" y="3173413"/>
          <p14:tracePt t="47972" x="1271588" y="3173413"/>
          <p14:tracePt t="47980" x="1296988" y="3173413"/>
          <p14:tracePt t="47988" x="1312863" y="3189288"/>
          <p14:tracePt t="47996" x="1330325" y="3197225"/>
          <p14:tracePt t="48005" x="1346200" y="3197225"/>
          <p14:tracePt t="48012" x="1371600" y="3197225"/>
          <p14:tracePt t="48022" x="1404938" y="3222625"/>
          <p14:tracePt t="48028" x="1412875" y="3230563"/>
          <p14:tracePt t="48036" x="1436688" y="3230563"/>
          <p14:tracePt t="48052" x="1454150" y="3238500"/>
          <p14:tracePt t="48068" x="1462088" y="3255963"/>
          <p14:tracePt t="48076" x="1477963" y="3255963"/>
          <p14:tracePt t="48083" x="1503363" y="3263900"/>
          <p14:tracePt t="48092" x="1560513" y="3289300"/>
          <p14:tracePt t="48101" x="1611313" y="3289300"/>
          <p14:tracePt t="48108" x="1643063" y="3297238"/>
          <p14:tracePt t="48115" x="1676400" y="3297238"/>
          <p14:tracePt t="48123" x="1684338" y="3297238"/>
          <p14:tracePt t="48219" x="1693863" y="3297238"/>
          <p14:tracePt t="48229" x="1701800" y="3297238"/>
          <p14:tracePt t="48236" x="1717675" y="3297238"/>
          <p14:tracePt t="48244" x="1743075" y="3297238"/>
          <p14:tracePt t="48252" x="1784350" y="3297238"/>
          <p14:tracePt t="48260" x="1817688" y="3297238"/>
          <p14:tracePt t="48268" x="1892300" y="3297238"/>
          <p14:tracePt t="48276" x="1924050" y="3297238"/>
          <p14:tracePt t="48284" x="1957388" y="3297238"/>
          <p14:tracePt t="48292" x="1990725" y="3297238"/>
          <p14:tracePt t="48299" x="1998663" y="3297238"/>
          <p14:tracePt t="48308" x="2016125" y="3297238"/>
          <p14:tracePt t="48396" x="2024063" y="3297238"/>
          <p14:tracePt t="48419" x="2039938" y="3297238"/>
          <p14:tracePt t="48427" x="2073275" y="3305175"/>
          <p14:tracePt t="48436" x="2098675" y="3305175"/>
          <p14:tracePt t="48444" x="2147888" y="3313113"/>
          <p14:tracePt t="48452" x="2181225" y="3313113"/>
          <p14:tracePt t="48459" x="2222500" y="3313113"/>
          <p14:tracePt t="48467" x="2254250" y="3313113"/>
          <p14:tracePt t="48475" x="2279650" y="3313113"/>
          <p14:tracePt t="48556" x="2287588" y="3313113"/>
          <p14:tracePt t="48579" x="2312988" y="3313113"/>
          <p14:tracePt t="48587" x="2346325" y="3313113"/>
          <p14:tracePt t="48595" x="2379663" y="3313113"/>
          <p14:tracePt t="48603" x="2428875" y="3313113"/>
          <p14:tracePt t="48612" x="2493963" y="3313113"/>
          <p14:tracePt t="48621" x="2544763" y="3313113"/>
          <p14:tracePt t="48627" x="2635250" y="3313113"/>
          <p14:tracePt t="48636" x="2709863" y="3313113"/>
          <p14:tracePt t="48643" x="2808288" y="3313113"/>
          <p14:tracePt t="48652" x="2898775" y="3313113"/>
          <p14:tracePt t="48659" x="3006725" y="3313113"/>
          <p14:tracePt t="48668" x="3097213" y="3313113"/>
          <p14:tracePt t="48675" x="3163888" y="3313113"/>
          <p14:tracePt t="48684" x="3228975" y="3313113"/>
          <p14:tracePt t="48692" x="3295650" y="3313113"/>
          <p14:tracePt t="48699" x="3344863" y="3313113"/>
          <p14:tracePt t="48708" x="3403600" y="3313113"/>
          <p14:tracePt t="48715" x="3460750" y="3313113"/>
          <p14:tracePt t="48723" x="3494088" y="3313113"/>
          <p14:tracePt t="48732" x="3527425" y="3313113"/>
          <p14:tracePt t="48741" x="3535363" y="3313113"/>
          <p14:tracePt t="48748" x="3560763" y="3313113"/>
          <p14:tracePt t="48755" x="3576638" y="3313113"/>
          <p14:tracePt t="48763" x="3592513" y="3313113"/>
          <p14:tracePt t="48771" x="3602038" y="3313113"/>
          <p14:tracePt t="48779" x="3617913" y="3313113"/>
          <p14:tracePt t="48803" x="3625850" y="3305175"/>
          <p14:tracePt t="48836" x="3643313" y="3305175"/>
          <p14:tracePt t="48844" x="3667125" y="3305175"/>
          <p14:tracePt t="48852" x="3716338" y="3297238"/>
          <p14:tracePt t="48859" x="3775075" y="3289300"/>
          <p14:tracePt t="48867" x="3841750" y="3279775"/>
          <p14:tracePt t="48875" x="3898900" y="3263900"/>
          <p14:tracePt t="48888" x="3989388" y="3255963"/>
          <p14:tracePt t="48892" x="4064000" y="3246438"/>
          <p14:tracePt t="48900" x="4146550" y="3238500"/>
          <p14:tracePt t="48908" x="4221163" y="3205163"/>
          <p14:tracePt t="48915" x="4270375" y="3197225"/>
          <p14:tracePt t="48924" x="4311650" y="3197225"/>
          <p14:tracePt t="48932" x="4337050" y="3197225"/>
          <p14:tracePt t="48939" x="4344988" y="3197225"/>
          <p14:tracePt t="48947" x="4360863" y="3197225"/>
          <p14:tracePt t="48956" x="4370388" y="3197225"/>
          <p14:tracePt t="48963" x="4394200" y="3197225"/>
          <p14:tracePt t="48972" x="4427538" y="3197225"/>
          <p14:tracePt t="48980" x="4452938" y="3197225"/>
          <p14:tracePt t="48988" x="4484688" y="3197225"/>
          <p14:tracePt t="48995" x="4502150" y="3197225"/>
          <p14:tracePt t="49004" x="4525963" y="3197225"/>
          <p14:tracePt t="49011" x="4559300" y="3197225"/>
          <p14:tracePt t="49020" x="4567238" y="3197225"/>
          <p14:tracePt t="49027" x="4584700" y="3197225"/>
          <p14:tracePt t="49036" x="4592638" y="3197225"/>
          <p14:tracePt t="49108" x="4567238" y="3205163"/>
          <p14:tracePt t="49116" x="4518025" y="3205163"/>
          <p14:tracePt t="49124" x="4419600" y="3222625"/>
          <p14:tracePt t="49132" x="4295775" y="3222625"/>
          <p14:tracePt t="49141" x="4171950" y="3246438"/>
          <p14:tracePt t="49148" x="4038600" y="3246438"/>
          <p14:tracePt t="49156" x="3873500" y="3246438"/>
          <p14:tracePt t="49164" x="3716338" y="3246438"/>
          <p14:tracePt t="49172" x="3560763" y="3246438"/>
          <p14:tracePt t="49180" x="3403600" y="3246438"/>
          <p14:tracePt t="49189" x="3262313" y="3246438"/>
          <p14:tracePt t="49196" x="3155950" y="3246438"/>
          <p14:tracePt t="49205" x="3032125" y="3246438"/>
          <p14:tracePt t="49212" x="2940050" y="3246438"/>
          <p14:tracePt t="49221" x="2825750" y="3246438"/>
          <p14:tracePt t="49228" x="2725738" y="3246438"/>
          <p14:tracePt t="49238" x="2617788" y="3246438"/>
          <p14:tracePt t="49244" x="2519363" y="3246438"/>
          <p14:tracePt t="49252" x="2436813" y="3246438"/>
          <p14:tracePt t="49260" x="2354263" y="3246438"/>
          <p14:tracePt t="49268" x="2287588" y="3255963"/>
          <p14:tracePt t="49279" x="2254250" y="3255963"/>
          <p14:tracePt t="49284" x="2222500" y="3255963"/>
          <p14:tracePt t="49293" x="2205038" y="3255963"/>
          <p14:tracePt t="49300" x="2181225" y="3255963"/>
          <p14:tracePt t="49308" x="2155825" y="3255963"/>
          <p14:tracePt t="49316" x="2122488" y="3255963"/>
          <p14:tracePt t="49324" x="2098675" y="3255963"/>
          <p14:tracePt t="49332" x="2065338" y="3255963"/>
          <p14:tracePt t="49340" x="2016125" y="3246438"/>
          <p14:tracePt t="49348" x="1957388" y="3246438"/>
          <p14:tracePt t="49356" x="1882775" y="3238500"/>
          <p14:tracePt t="49364" x="1825625" y="3230563"/>
          <p14:tracePt t="49373" x="1751013" y="3230563"/>
          <p14:tracePt t="49380" x="1684338" y="3230563"/>
          <p14:tracePt t="49389" x="1635125" y="3230563"/>
          <p14:tracePt t="49396" x="1593850" y="3230563"/>
          <p14:tracePt t="49405" x="1560513" y="3230563"/>
          <p14:tracePt t="49412" x="1536700" y="3230563"/>
          <p14:tracePt t="49421" x="1511300" y="3230563"/>
          <p14:tracePt t="49429" x="1495425" y="3230563"/>
          <p14:tracePt t="49438" x="1477963" y="3230563"/>
          <p14:tracePt t="49444" x="1470025" y="3222625"/>
          <p14:tracePt t="49461" x="1454150" y="3222625"/>
          <p14:tracePt t="49468" x="1436688" y="3222625"/>
          <p14:tracePt t="49477" x="1428750" y="3222625"/>
          <p14:tracePt t="49508" x="1420813" y="3222625"/>
          <p14:tracePt t="49516" x="1412875" y="3222625"/>
          <p14:tracePt t="49548" x="1404938" y="3222625"/>
          <p14:tracePt t="49564" x="1395413" y="3222625"/>
          <p14:tracePt t="49572" x="1379538" y="3222625"/>
          <p14:tracePt t="49581" x="1371600" y="3222625"/>
          <p14:tracePt t="49589" x="1363663" y="3222625"/>
          <p14:tracePt t="49612" x="1354138" y="3222625"/>
          <p14:tracePt t="49692" x="1363663" y="3222625"/>
          <p14:tracePt t="49701" x="1371600" y="3222625"/>
          <p14:tracePt t="49708" x="1387475" y="3222625"/>
          <p14:tracePt t="49716" x="1395413" y="3222625"/>
          <p14:tracePt t="49853" x="1404938" y="3222625"/>
          <p14:tracePt t="49861" x="1420813" y="3230563"/>
          <p14:tracePt t="49871" x="1428750" y="3238500"/>
          <p14:tracePt t="49877" x="1454150" y="3238500"/>
          <p14:tracePt t="49885" x="1470025" y="3238500"/>
          <p14:tracePt t="49893" x="1487488" y="3238500"/>
          <p14:tracePt t="49910" x="1536700" y="3238500"/>
          <p14:tracePt t="49917" x="1577975" y="3238500"/>
          <p14:tracePt t="49925" x="1627188" y="3238500"/>
          <p14:tracePt t="49934" x="1684338" y="3238500"/>
          <p14:tracePt t="49941" x="1725613" y="3238500"/>
          <p14:tracePt t="49950" x="1758950" y="3238500"/>
          <p14:tracePt t="49957" x="1809750" y="3238500"/>
          <p14:tracePt t="49970" x="1833563" y="3238500"/>
          <p14:tracePt t="49978" x="1841500" y="3238500"/>
          <p14:tracePt t="49981" x="1858963" y="3238500"/>
          <p14:tracePt t="49989" x="1866900" y="3238500"/>
          <p14:tracePt t="50044" x="1874838" y="3238500"/>
          <p14:tracePt t="50052" x="1892300" y="3238500"/>
          <p14:tracePt t="50060" x="1924050" y="3238500"/>
          <p14:tracePt t="50070" x="1965325" y="3238500"/>
          <p14:tracePt t="50076" x="2006600" y="3230563"/>
          <p14:tracePt t="50084" x="2039938" y="3222625"/>
          <p14:tracePt t="50092" x="2057400" y="3222625"/>
          <p14:tracePt t="50100" x="2065338" y="3214688"/>
          <p14:tracePt t="50107" x="2073275" y="3205163"/>
          <p14:tracePt t="50221" x="2081213" y="3205163"/>
          <p14:tracePt t="50260" x="2098675" y="3205163"/>
          <p14:tracePt t="50269" x="2122488" y="3205163"/>
          <p14:tracePt t="50276" x="2155825" y="3205163"/>
          <p14:tracePt t="50284" x="2181225" y="3205163"/>
          <p14:tracePt t="50293" x="2212975" y="3205163"/>
          <p14:tracePt t="50301" x="2230438" y="3205163"/>
          <p14:tracePt t="50308" x="2246313" y="3205163"/>
          <p14:tracePt t="50495" x="2263775" y="3205163"/>
          <p14:tracePt t="50501" x="2271713" y="3205163"/>
          <p14:tracePt t="50510" x="2305050" y="3205163"/>
          <p14:tracePt t="50517" x="2370138" y="3205163"/>
          <p14:tracePt t="50525" x="2436813" y="3205163"/>
          <p14:tracePt t="50533" x="2535238" y="3205163"/>
          <p14:tracePt t="50541" x="2651125" y="3205163"/>
          <p14:tracePt t="50549" x="2759075" y="3205163"/>
          <p14:tracePt t="50557" x="2874963" y="3205163"/>
          <p14:tracePt t="50565" x="2990850" y="3205163"/>
          <p14:tracePt t="50573" x="3081338" y="3205163"/>
          <p14:tracePt t="50581" x="3155950" y="3205163"/>
          <p14:tracePt t="50589" x="3187700" y="3205163"/>
          <p14:tracePt t="50597" x="3213100" y="3205163"/>
          <p14:tracePt t="50741" x="3221038" y="3205163"/>
          <p14:tracePt t="50749" x="3246438" y="3205163"/>
          <p14:tracePt t="50757" x="3303588" y="3205163"/>
          <p14:tracePt t="50765" x="3354388" y="3205163"/>
          <p14:tracePt t="50773" x="3419475" y="3205163"/>
          <p14:tracePt t="50781" x="3478213" y="3197225"/>
          <p14:tracePt t="50790" x="3568700" y="3189288"/>
          <p14:tracePt t="50797" x="3643313" y="3173413"/>
          <p14:tracePt t="50807" x="3741738" y="3163888"/>
          <p14:tracePt t="50813" x="3816350" y="3155950"/>
          <p14:tracePt t="50822" x="3865563" y="3155950"/>
          <p14:tracePt t="50829" x="3940175" y="3148013"/>
          <p14:tracePt t="50839" x="3973513" y="3148013"/>
          <p14:tracePt t="50846" x="4006850" y="3148013"/>
          <p14:tracePt t="50855" x="4038600" y="3148013"/>
          <p14:tracePt t="50861" x="4064000" y="3148013"/>
          <p14:tracePt t="50871" x="4071938" y="3148013"/>
          <p14:tracePt t="50877" x="4079875" y="3148013"/>
          <p14:tracePt t="50886" x="4089400" y="3148013"/>
          <p14:tracePt t="50911" x="4097338" y="3148013"/>
          <p14:tracePt t="51014" x="4105275" y="3148013"/>
          <p14:tracePt t="51837" x="4089400" y="3140075"/>
          <p14:tracePt t="51845" x="4056063" y="3114675"/>
          <p14:tracePt t="51854" x="3973513" y="3090863"/>
          <p14:tracePt t="51861" x="3873500" y="3073400"/>
          <p14:tracePt t="51872" x="3749675" y="3049588"/>
          <p14:tracePt t="51877" x="3584575" y="3032125"/>
          <p14:tracePt t="51886" x="3411538" y="3008313"/>
          <p14:tracePt t="51893" x="3246438" y="2990850"/>
          <p14:tracePt t="51907" x="3089275" y="2990850"/>
          <p14:tracePt t="51910" x="2973388" y="2990850"/>
          <p14:tracePt t="51919" x="2890838" y="2990850"/>
          <p14:tracePt t="51924" x="2808288" y="2998788"/>
          <p14:tracePt t="51932" x="2733675" y="3016250"/>
          <p14:tracePt t="51940" x="2684463" y="3040063"/>
          <p14:tracePt t="51948" x="2609850" y="3073400"/>
          <p14:tracePt t="51956" x="2544763" y="3098800"/>
          <p14:tracePt t="51964" x="2462213" y="3140075"/>
          <p14:tracePt t="51972" x="2379663" y="3181350"/>
          <p14:tracePt t="51981" x="2297113" y="3246438"/>
          <p14:tracePt t="51989" x="2212975" y="3279775"/>
          <p14:tracePt t="51996" x="2139950" y="3338513"/>
          <p14:tracePt t="52005" x="2089150" y="3371850"/>
          <p14:tracePt t="52012" x="2032000" y="3421063"/>
          <p14:tracePt t="52022" x="1982788" y="3454400"/>
          <p14:tracePt t="52028" x="1965325" y="3486150"/>
          <p14:tracePt t="52038" x="1933575" y="3536950"/>
          <p14:tracePt t="52044" x="1908175" y="3568700"/>
          <p14:tracePt t="52053" x="1892300" y="3586163"/>
          <p14:tracePt t="52060" x="1892300" y="3611563"/>
          <p14:tracePt t="52071" x="1866900" y="3627438"/>
          <p14:tracePt t="52076" x="1866900" y="3643313"/>
          <p14:tracePt t="52084" x="1866900" y="3668713"/>
          <p14:tracePt t="52093" x="1866900" y="3694113"/>
          <p14:tracePt t="52101" x="1866900" y="3709988"/>
          <p14:tracePt t="52108" x="1866900" y="3743325"/>
          <p14:tracePt t="52117" x="1900238" y="3808413"/>
          <p14:tracePt t="52124" x="1941513" y="3849688"/>
          <p14:tracePt t="52133" x="2006600" y="3900488"/>
          <p14:tracePt t="52140" x="2047875" y="3924300"/>
          <p14:tracePt t="52149" x="2106613" y="3941763"/>
          <p14:tracePt t="52156" x="2189163" y="3957638"/>
          <p14:tracePt t="52165" x="2222500" y="3957638"/>
          <p14:tracePt t="52172" x="2254250" y="3957638"/>
          <p14:tracePt t="52180" x="2279650" y="3957638"/>
          <p14:tracePt t="52188" x="2287588" y="3957638"/>
          <p14:tracePt t="52197" x="2297113" y="3957638"/>
          <p14:tracePt t="52204" x="2297113" y="3965575"/>
          <p14:tracePt t="52228" x="2312988" y="3975100"/>
          <p14:tracePt t="52237" x="2320925" y="3983038"/>
          <p14:tracePt t="52244" x="2354263" y="3983038"/>
          <p14:tracePt t="52253" x="2420938" y="3983038"/>
          <p14:tracePt t="52261" x="2511425" y="4016375"/>
          <p14:tracePt t="52269" x="2586038" y="4016375"/>
          <p14:tracePt t="52276" x="2684463" y="4016375"/>
          <p14:tracePt t="52285" x="2767013" y="4016375"/>
          <p14:tracePt t="52292" x="2808288" y="4016375"/>
          <p14:tracePt t="52301" x="2841625" y="4016375"/>
          <p14:tracePt t="52308" x="2874963" y="4016375"/>
          <p14:tracePt t="52317" x="2890838" y="4016375"/>
          <p14:tracePt t="52325" x="2898775" y="4016375"/>
          <p14:tracePt t="52381" x="2908300" y="4016375"/>
          <p14:tracePt t="52389" x="2924175" y="4032250"/>
          <p14:tracePt t="52397" x="2940050" y="4040188"/>
          <p14:tracePt t="52404" x="2965450" y="4057650"/>
          <p14:tracePt t="52413" x="2998788" y="4057650"/>
          <p14:tracePt t="52422" x="3081338" y="4089400"/>
          <p14:tracePt t="52429" x="3171825" y="4122738"/>
          <p14:tracePt t="52437" x="3270250" y="4148138"/>
          <p14:tracePt t="52445" x="3411538" y="4181475"/>
          <p14:tracePt t="52453" x="3502025" y="4197350"/>
          <p14:tracePt t="52460" x="3602038" y="4197350"/>
          <p14:tracePt t="52470" x="3659188" y="4213225"/>
          <p14:tracePt t="52476" x="3708400" y="4213225"/>
          <p14:tracePt t="52484" x="3716338" y="4213225"/>
          <p14:tracePt t="52492" x="3733800" y="4213225"/>
          <p14:tracePt t="52573" x="3741738" y="4213225"/>
          <p14:tracePt t="52878" x="3733800" y="4197350"/>
          <p14:tracePt t="52893" x="3733800" y="4189413"/>
          <p14:tracePt t="52909" x="3725863" y="4171950"/>
          <p14:tracePt t="52917" x="3708400" y="4148138"/>
          <p14:tracePt t="52934" x="3708400" y="4140200"/>
          <p14:tracePt t="52941" x="3708400" y="4130675"/>
          <p14:tracePt t="52966" x="3700463" y="4122738"/>
          <p14:tracePt t="52982" x="3700463" y="4114800"/>
          <p14:tracePt t="53061" x="3692525" y="4114800"/>
          <p14:tracePt t="53117" x="3684588" y="4114800"/>
          <p14:tracePt t="53214" x="3675063" y="4114800"/>
          <p14:tracePt t="53263" x="3675063" y="4106863"/>
          <p14:tracePt t="53277" x="3667125" y="4106863"/>
          <p14:tracePt t="53324" x="3667125" y="4098925"/>
          <p14:tracePt t="53388" x="3659188" y="4089400"/>
          <p14:tracePt t="53398" x="3651250" y="4089400"/>
          <p14:tracePt t="53404" x="3651250" y="4098925"/>
          <p14:tracePt t="53412" x="3643313" y="4106863"/>
          <p14:tracePt t="53420" x="3633788" y="4114800"/>
          <p14:tracePt t="53429" x="3617913" y="4130675"/>
          <p14:tracePt t="53437" x="3602038" y="4140200"/>
          <p14:tracePt t="53444" x="3602038" y="4148138"/>
          <p14:tracePt t="53452" x="3602038" y="4171950"/>
          <p14:tracePt t="53460" x="3592513" y="4181475"/>
          <p14:tracePt t="53469" x="3592513" y="4197350"/>
          <p14:tracePt t="53476" x="3592513" y="4205288"/>
          <p14:tracePt t="53485" x="3592513" y="4230688"/>
          <p14:tracePt t="53492" x="3576638" y="4254500"/>
          <p14:tracePt t="53500" x="3576638" y="4264025"/>
          <p14:tracePt t="53508" x="3568700" y="4297363"/>
          <p14:tracePt t="53525" x="3568700" y="4305300"/>
          <p14:tracePt t="53532" x="3568700" y="4321175"/>
          <p14:tracePt t="53548" x="3568700" y="4329113"/>
          <p14:tracePt t="53556" x="3560763" y="4338638"/>
          <p14:tracePt t="53564" x="3560763" y="4346575"/>
          <p14:tracePt t="53580" x="3551238" y="4354513"/>
          <p14:tracePt t="53596" x="3543300" y="4362450"/>
          <p14:tracePt t="53604" x="3543300" y="4379913"/>
          <p14:tracePt t="53612" x="3535363" y="4395788"/>
          <p14:tracePt t="53620" x="3527425" y="4403725"/>
          <p14:tracePt t="53628" x="3527425" y="4411663"/>
          <p14:tracePt t="53637" x="3519488" y="4411663"/>
          <p14:tracePt t="53732" x="3509963" y="4421188"/>
          <p14:tracePt t="54389" x="3502025" y="4421188"/>
          <p14:tracePt t="54510" x="3494088" y="4421188"/>
          <p14:tracePt t="54525" x="3478213" y="4421188"/>
          <p14:tracePt t="54533" x="3460750" y="4421188"/>
          <p14:tracePt t="54541" x="3419475" y="4421188"/>
          <p14:tracePt t="54549" x="3344863" y="4421188"/>
          <p14:tracePt t="54557" x="3254375" y="4437063"/>
          <p14:tracePt t="54565" x="3155950" y="4462463"/>
          <p14:tracePt t="54573" x="3040063" y="4494213"/>
          <p14:tracePt t="54581" x="2949575" y="4535488"/>
          <p14:tracePt t="54591" x="2867025" y="4576763"/>
          <p14:tracePt t="54597" x="2800350" y="4602163"/>
          <p14:tracePt t="54606" x="2741613" y="4627563"/>
          <p14:tracePt t="54613" x="2700338" y="4643438"/>
          <p14:tracePt t="54622" x="2684463" y="4651375"/>
          <p14:tracePt t="54629" x="2676525" y="4651375"/>
          <p14:tracePt t="54645" x="2668588" y="4660900"/>
          <p14:tracePt t="54685" x="2676525" y="4676775"/>
          <p14:tracePt t="54694" x="2733675" y="4702175"/>
          <p14:tracePt t="54702" x="2825750" y="4702175"/>
          <p14:tracePt t="54711" x="2957513" y="4702175"/>
          <p14:tracePt t="54717" x="3114675" y="4702175"/>
          <p14:tracePt t="54726" x="3270250" y="4702175"/>
          <p14:tracePt t="54734" x="3468688" y="4668838"/>
          <p14:tracePt t="54742" x="3675063" y="4610100"/>
          <p14:tracePt t="54749" x="4006850" y="4545013"/>
          <p14:tracePt t="54758" x="4370388" y="4519613"/>
          <p14:tracePt t="54765" x="4741863" y="4452938"/>
          <p14:tracePt t="54773" x="5113338" y="4395788"/>
          <p14:tracePt t="54781" x="5459413" y="4346575"/>
          <p14:tracePt t="54790" x="5889625" y="4297363"/>
          <p14:tracePt t="54797" x="6245225" y="4238625"/>
          <p14:tracePt t="54806" x="6632575" y="4189413"/>
          <p14:tracePt t="54813" x="6980238" y="4148138"/>
          <p14:tracePt t="54821" x="7251700" y="4114800"/>
          <p14:tracePt t="54829" x="7516813" y="4065588"/>
          <p14:tracePt t="54838" x="7697788" y="4032250"/>
          <p14:tracePt t="54846" x="7805738" y="4006850"/>
          <p14:tracePt t="54853" x="7888288" y="3983038"/>
          <p14:tracePt t="54861" x="7921625" y="3965575"/>
          <p14:tracePt t="54870" x="7962900" y="3941763"/>
          <p14:tracePt t="54887" x="7978775" y="3932238"/>
          <p14:tracePt t="54893" x="7988300" y="3932238"/>
          <p14:tracePt t="54907" x="7988300" y="3924300"/>
          <p14:tracePt t="55053" x="7996238" y="3908425"/>
          <p14:tracePt t="55061" x="8012113" y="3900488"/>
          <p14:tracePt t="55069" x="8045450" y="3883025"/>
          <p14:tracePt t="55077" x="8078788" y="3883025"/>
          <p14:tracePt t="55088" x="8120063" y="3875088"/>
          <p14:tracePt t="55093" x="8202613" y="3875088"/>
          <p14:tracePt t="55104" x="8301038" y="3875088"/>
          <p14:tracePt t="55109" x="8434388" y="3875088"/>
          <p14:tracePt t="55119" x="8589963" y="3875088"/>
          <p14:tracePt t="55125" x="8772525" y="3875088"/>
          <p14:tracePt t="55133" x="8970963" y="3875088"/>
          <p14:tracePt t="55141" x="9118600" y="3867150"/>
          <p14:tracePt t="55150" x="9324975" y="3841750"/>
          <p14:tracePt t="55157" x="9491663" y="3833813"/>
          <p14:tracePt t="55166" x="9664700" y="3808413"/>
          <p14:tracePt t="55173" x="9796463" y="3776663"/>
          <p14:tracePt t="55183" x="9928225" y="3776663"/>
          <p14:tracePt t="55191" x="10069513" y="3776663"/>
          <p14:tracePt t="55199" x="10167938" y="3776663"/>
          <p14:tracePt t="55205" x="10267950" y="3776663"/>
          <p14:tracePt t="55215" x="10350500" y="3776663"/>
          <p14:tracePt t="55221" x="10433050" y="3776663"/>
          <p14:tracePt t="55229" x="10507663" y="3776663"/>
          <p14:tracePt t="55237" x="10548938" y="3776663"/>
          <p14:tracePt t="55245" x="10598150" y="3776663"/>
          <p14:tracePt t="55253" x="10631488" y="3776663"/>
          <p14:tracePt t="55260" x="10647363" y="3776663"/>
          <p14:tracePt t="55308" x="10655300" y="3776663"/>
          <p14:tracePt t="55316" x="10688638" y="3776663"/>
          <p14:tracePt t="55324" x="10721975" y="3776663"/>
          <p14:tracePt t="55333" x="10755313" y="3776663"/>
          <p14:tracePt t="55341" x="10804525" y="3776663"/>
          <p14:tracePt t="55348" x="10861675" y="3776663"/>
          <p14:tracePt t="55356" x="10902950" y="3776663"/>
          <p14:tracePt t="55365" x="10944225" y="3776663"/>
          <p14:tracePt t="55372" x="11018838" y="3776663"/>
          <p14:tracePt t="55380" x="11093450" y="3776663"/>
          <p14:tracePt t="55388" x="11201400" y="3776663"/>
          <p14:tracePt t="55398" x="11333163" y="3776663"/>
          <p14:tracePt t="55404" x="11514138" y="3776663"/>
          <p14:tracePt t="55412" x="11671300" y="3776663"/>
          <p14:tracePt t="55420" x="11812588" y="3776663"/>
          <p14:tracePt t="55429" x="11911013" y="3776663"/>
          <p14:tracePt t="55436" x="11977688" y="3776663"/>
          <p14:tracePt t="55492" x="11969750" y="3776663"/>
          <p14:tracePt t="55500" x="11936413" y="3776663"/>
          <p14:tracePt t="55509" x="11903075" y="3776663"/>
          <p14:tracePt t="55516" x="11861800" y="3776663"/>
          <p14:tracePt t="55525" x="11836400" y="3776663"/>
          <p14:tracePt t="55532" x="11812588" y="3776663"/>
          <p14:tracePt t="55540" x="11779250" y="3776663"/>
          <p14:tracePt t="55548" x="11737975" y="3776663"/>
          <p14:tracePt t="55556" x="11679238" y="3776663"/>
          <p14:tracePt t="55564" x="11622088" y="3784600"/>
          <p14:tracePt t="55572" x="11572875" y="3784600"/>
          <p14:tracePt t="55580" x="11531600" y="3792538"/>
          <p14:tracePt t="55653" x="11547475" y="3792538"/>
          <p14:tracePt t="55716" x="11514138" y="3792538"/>
          <p14:tracePt t="55724" x="11431588" y="3792538"/>
          <p14:tracePt t="55732" x="11349038" y="3792538"/>
          <p14:tracePt t="55740" x="11266488" y="3792538"/>
          <p14:tracePt t="55748" x="11160125" y="3808413"/>
          <p14:tracePt t="55756" x="11077575" y="3833813"/>
          <p14:tracePt t="55764" x="10953750" y="3859213"/>
          <p14:tracePt t="55772" x="10820400" y="3883025"/>
          <p14:tracePt t="55780" x="10672763" y="3900488"/>
          <p14:tracePt t="55788" x="10498138" y="3932238"/>
          <p14:tracePt t="55796" x="10333038" y="3941763"/>
          <p14:tracePt t="55806" x="10126663" y="3957638"/>
          <p14:tracePt t="55812" x="9904413" y="3957638"/>
          <p14:tracePt t="55821" x="9656763" y="3957638"/>
          <p14:tracePt t="55828" x="9383713" y="3957638"/>
          <p14:tracePt t="55837" x="9185275" y="3957638"/>
          <p14:tracePt t="55844" x="9004300" y="3957638"/>
          <p14:tracePt t="55852" x="8863013" y="3965575"/>
          <p14:tracePt t="55860" x="8739188" y="3965575"/>
          <p14:tracePt t="55868" x="8640763" y="3983038"/>
          <p14:tracePt t="55876" x="8548688" y="3983038"/>
          <p14:tracePt t="55884" x="8450263" y="3983038"/>
          <p14:tracePt t="55892" x="8334375" y="3983038"/>
          <p14:tracePt t="55903" x="8226425" y="3983038"/>
          <p14:tracePt t="55908" x="8094663" y="3983038"/>
          <p14:tracePt t="55918" x="7821613" y="3983038"/>
          <p14:tracePt t="55924" x="7508875" y="3983038"/>
          <p14:tracePt t="55933" x="7235825" y="3983038"/>
          <p14:tracePt t="55940" x="7013575" y="3983038"/>
          <p14:tracePt t="55948" x="6756400" y="4006850"/>
          <p14:tracePt t="55956" x="6591300" y="4024313"/>
          <p14:tracePt t="55964" x="6434138" y="4065588"/>
          <p14:tracePt t="55972" x="6261100" y="4098925"/>
          <p14:tracePt t="55980" x="6070600" y="4114800"/>
          <p14:tracePt t="55988" x="5905500" y="4140200"/>
          <p14:tracePt t="55996" x="5707063" y="4171950"/>
          <p14:tracePt t="56004" x="5518150" y="4197350"/>
          <p14:tracePt t="56012" x="5237163" y="4238625"/>
          <p14:tracePt t="56020" x="4889500" y="4271963"/>
          <p14:tracePt t="56029" x="4600575" y="4271963"/>
          <p14:tracePt t="56036" x="4278313" y="4297363"/>
          <p14:tracePt t="56044" x="3965575" y="4313238"/>
          <p14:tracePt t="56052" x="3675063" y="4370388"/>
          <p14:tracePt t="56060" x="3436938" y="4421188"/>
          <p14:tracePt t="56069" x="3254375" y="4470400"/>
          <p14:tracePt t="56076" x="3097213" y="4519613"/>
          <p14:tracePt t="56085" x="2932113" y="4576763"/>
          <p14:tracePt t="56092" x="2759075" y="4618038"/>
          <p14:tracePt t="56101" x="2601913" y="4668838"/>
          <p14:tracePt t="56109" x="2486025" y="4692650"/>
          <p14:tracePt t="56117" x="2354263" y="4733925"/>
          <p14:tracePt t="56124" x="2246313" y="4743450"/>
          <p14:tracePt t="56132" x="2122488" y="4767263"/>
          <p14:tracePt t="56140" x="2032000" y="4784725"/>
          <p14:tracePt t="56148" x="1941513" y="4792663"/>
          <p14:tracePt t="56156" x="1900238" y="4816475"/>
          <p14:tracePt t="56165" x="1825625" y="4849813"/>
          <p14:tracePt t="56172" x="1809750" y="4857750"/>
          <p14:tracePt t="56180" x="1784350" y="4867275"/>
          <p14:tracePt t="56188" x="1751013" y="4891088"/>
          <p14:tracePt t="56197" x="1743075" y="4899025"/>
          <p14:tracePt t="56204" x="1735138" y="4908550"/>
          <p14:tracePt t="56212" x="1725613" y="4916488"/>
          <p14:tracePt t="56220" x="1717675" y="4924425"/>
          <p14:tracePt t="56236" x="1709738" y="4940300"/>
          <p14:tracePt t="56244" x="1701800" y="4949825"/>
          <p14:tracePt t="56252" x="1693863" y="4957763"/>
          <p14:tracePt t="56261" x="1684338" y="4983163"/>
          <p14:tracePt t="56268" x="1684338" y="4991100"/>
          <p14:tracePt t="56276" x="1684338" y="4999038"/>
          <p14:tracePt t="56284" x="1668463" y="5014913"/>
          <p14:tracePt t="56292" x="1668463" y="5024438"/>
          <p14:tracePt t="56324" x="1668463" y="5048250"/>
          <p14:tracePt t="56340" x="1668463" y="5056188"/>
          <p14:tracePt t="56348" x="1693863" y="5065713"/>
          <p14:tracePt t="56356" x="1725613" y="5081588"/>
          <p14:tracePt t="56364" x="1792288" y="5097463"/>
          <p14:tracePt t="56372" x="1892300" y="5122863"/>
          <p14:tracePt t="56381" x="1990725" y="5156200"/>
          <p14:tracePt t="56388" x="2147888" y="5180013"/>
          <p14:tracePt t="56397" x="2246313" y="5189538"/>
          <p14:tracePt t="56404" x="2379663" y="5221288"/>
          <p14:tracePt t="56414" x="2478088" y="5221288"/>
          <p14:tracePt t="56420" x="2552700" y="5221288"/>
          <p14:tracePt t="56429" x="2586038" y="5221288"/>
          <p14:tracePt t="56436" x="2601913" y="5221288"/>
          <p14:tracePt t="56541" x="2593975" y="5221288"/>
          <p14:tracePt t="56556" x="2586038" y="5230813"/>
          <p14:tracePt t="56588" x="2586038" y="5246688"/>
          <p14:tracePt t="56596" x="2586038" y="5254625"/>
          <p14:tracePt t="56612" x="2601913" y="5254625"/>
          <p14:tracePt t="56620" x="2617788" y="5254625"/>
          <p14:tracePt t="56628" x="2635250" y="5254625"/>
          <p14:tracePt t="56636" x="2684463" y="5246688"/>
          <p14:tracePt t="56644" x="2733675" y="5238750"/>
          <p14:tracePt t="56652" x="2792413" y="5230813"/>
          <p14:tracePt t="56660" x="2857500" y="5213350"/>
          <p14:tracePt t="56668" x="2916238" y="5205413"/>
          <p14:tracePt t="56676" x="2973388" y="5197475"/>
          <p14:tracePt t="56685" x="3006725" y="5197475"/>
          <p14:tracePt t="56692" x="3040063" y="5197475"/>
          <p14:tracePt t="56701" x="3048000" y="5197475"/>
          <p14:tracePt t="56708" x="3055938" y="5197475"/>
          <p14:tracePt t="56813" x="3063875" y="5197475"/>
          <p14:tracePt t="56819" x="3073400" y="5197475"/>
          <p14:tracePt t="56836" x="3081338" y="5197475"/>
          <p14:tracePt t="56859" x="3089275" y="5197475"/>
          <p14:tracePt t="56876" x="3097213" y="5197475"/>
          <p14:tracePt t="56885" x="3105150" y="5197475"/>
          <p14:tracePt t="56892" x="3138488" y="5197475"/>
          <p14:tracePt t="56901" x="3179763" y="5197475"/>
          <p14:tracePt t="56909" x="3238500" y="5189538"/>
          <p14:tracePt t="56919" x="3295650" y="5164138"/>
          <p14:tracePt t="56925" x="3354388" y="5156200"/>
          <p14:tracePt t="56936" x="3411538" y="5114925"/>
          <p14:tracePt t="56941" x="3460750" y="5097463"/>
          <p14:tracePt t="56951" x="3502025" y="5081588"/>
          <p14:tracePt t="56959" x="3527425" y="5065713"/>
          <p14:tracePt t="56965" x="3568700" y="5040313"/>
          <p14:tracePt t="57013" x="3568700" y="5024438"/>
          <p14:tracePt t="57021" x="3568700" y="5014913"/>
          <p14:tracePt t="57029" x="3560763" y="5006975"/>
          <p14:tracePt t="57037" x="3535363" y="5006975"/>
          <p14:tracePt t="57045" x="3502025" y="4983163"/>
          <p14:tracePt t="57053" x="3460750" y="4973638"/>
          <p14:tracePt t="57061" x="3403600" y="4965700"/>
          <p14:tracePt t="57071" x="3344863" y="4940300"/>
          <p14:tracePt t="57076" x="3262313" y="4932363"/>
          <p14:tracePt t="57086" x="3163888" y="4932363"/>
          <p14:tracePt t="57093" x="3055938" y="4932363"/>
          <p14:tracePt t="57101" x="2924175" y="4932363"/>
          <p14:tracePt t="57109" x="2767013" y="4932363"/>
          <p14:tracePt t="57119" x="2676525" y="4932363"/>
          <p14:tracePt t="57125" x="2586038" y="4932363"/>
          <p14:tracePt t="57135" x="2511425" y="4949825"/>
          <p14:tracePt t="57141" x="2470150" y="4957763"/>
          <p14:tracePt t="57150" x="2436813" y="4983163"/>
          <p14:tracePt t="57157" x="2411413" y="5006975"/>
          <p14:tracePt t="57165" x="2411413" y="5024438"/>
          <p14:tracePt t="57172" x="2411413" y="5056188"/>
          <p14:tracePt t="57180" x="2436813" y="5114925"/>
          <p14:tracePt t="57188" x="2470150" y="5156200"/>
          <p14:tracePt t="57197" x="2511425" y="5180013"/>
          <p14:tracePt t="57205" x="2568575" y="5238750"/>
          <p14:tracePt t="57213" x="2700338" y="5287963"/>
          <p14:tracePt t="57220" x="2825750" y="5337175"/>
          <p14:tracePt t="57228" x="2990850" y="5395913"/>
          <p14:tracePt t="57236" x="3138488" y="5419725"/>
          <p14:tracePt t="57244" x="3303588" y="5437188"/>
          <p14:tracePt t="57252" x="3411538" y="5437188"/>
          <p14:tracePt t="57260" x="3535363" y="5437188"/>
          <p14:tracePt t="57269" x="3609975" y="5437188"/>
          <p14:tracePt t="57276" x="3651250" y="5429250"/>
          <p14:tracePt t="57285" x="3667125" y="5419725"/>
          <p14:tracePt t="57292" x="3675063" y="5395913"/>
          <p14:tracePt t="57301" x="3692525" y="5354638"/>
          <p14:tracePt t="57308" x="3692525" y="5287963"/>
          <p14:tracePt t="57317" x="3651250" y="5221288"/>
          <p14:tracePt t="57324" x="3584575" y="5148263"/>
          <p14:tracePt t="57333" x="3486150" y="5073650"/>
          <p14:tracePt t="57340" x="3344863" y="4965700"/>
          <p14:tracePt t="57349" x="3179763" y="4891088"/>
          <p14:tracePt t="57356" x="3040063" y="4841875"/>
          <p14:tracePt t="57364" x="2882900" y="4792663"/>
          <p14:tracePt t="57372" x="2733675" y="4784725"/>
          <p14:tracePt t="57380" x="2651125" y="4784725"/>
          <p14:tracePt t="57388" x="2568575" y="4784725"/>
          <p14:tracePt t="57397" x="2511425" y="4816475"/>
          <p14:tracePt t="57404" x="2470150" y="4857750"/>
          <p14:tracePt t="57413" x="2462213" y="4875213"/>
          <p14:tracePt t="57420" x="2444750" y="4924425"/>
          <p14:tracePt t="57428" x="2444750" y="4949825"/>
          <p14:tracePt t="57436" x="2444750" y="4983163"/>
          <p14:tracePt t="57444" x="2452688" y="5006975"/>
          <p14:tracePt t="57452" x="2503488" y="5040313"/>
          <p14:tracePt t="57461" x="2576513" y="5065713"/>
          <p14:tracePt t="57469" x="2676525" y="5073650"/>
          <p14:tracePt t="57477" x="2782888" y="5081588"/>
          <p14:tracePt t="57485" x="2890838" y="5081588"/>
          <p14:tracePt t="57492" x="2998788" y="5081588"/>
          <p14:tracePt t="57501" x="3081338" y="5081588"/>
          <p14:tracePt t="57508" x="3130550" y="5065713"/>
          <p14:tracePt t="57517" x="3146425" y="5056188"/>
          <p14:tracePt t="57524" x="3155950" y="5048250"/>
          <p14:tracePt t="57533" x="3155950" y="5032375"/>
          <p14:tracePt t="57541" x="3155950" y="5006975"/>
          <p14:tracePt t="57549" x="3105150" y="4957763"/>
          <p14:tracePt t="57557" x="3040063" y="4916488"/>
          <p14:tracePt t="57564" x="2957513" y="4857750"/>
          <p14:tracePt t="57573" x="2882900" y="4826000"/>
          <p14:tracePt t="57581" x="2792413" y="4808538"/>
          <p14:tracePt t="57588" x="2725738" y="4808538"/>
          <p14:tracePt t="57596" x="2659063" y="4808538"/>
          <p14:tracePt t="57604" x="2601913" y="4808538"/>
          <p14:tracePt t="57612" x="2544763" y="4841875"/>
          <p14:tracePt t="57620" x="2486025" y="4891088"/>
          <p14:tracePt t="57628" x="2462213" y="4940300"/>
          <p14:tracePt t="57636" x="2436813" y="5006975"/>
          <p14:tracePt t="57644" x="2428875" y="5048250"/>
          <p14:tracePt t="57652" x="2428875" y="5097463"/>
          <p14:tracePt t="57660" x="2428875" y="5114925"/>
          <p14:tracePt t="57668" x="2444750" y="5122863"/>
          <p14:tracePt t="57676" x="2486025" y="5122863"/>
          <p14:tracePt t="57684" x="2552700" y="5122863"/>
          <p14:tracePt t="57692" x="2601913" y="5122863"/>
          <p14:tracePt t="57701" x="2692400" y="5106988"/>
          <p14:tracePt t="57708" x="2741613" y="5089525"/>
          <p14:tracePt t="57717" x="2800350" y="5056188"/>
          <p14:tracePt t="57726" x="2841625" y="5024438"/>
          <p14:tracePt t="57733" x="2867025" y="5006975"/>
          <p14:tracePt t="57740" x="2890838" y="4983163"/>
          <p14:tracePt t="57749" x="2890838" y="4973638"/>
          <p14:tracePt t="57756" x="2890838" y="4965700"/>
          <p14:tracePt t="57764" x="2890838" y="4957763"/>
          <p14:tracePt t="57780" x="2890838" y="4949825"/>
          <p14:tracePt t="57796" x="2867025" y="4949825"/>
          <p14:tracePt t="57804" x="2849563" y="4973638"/>
          <p14:tracePt t="57812" x="2816225" y="5014913"/>
          <p14:tracePt t="57820" x="2792413" y="5056188"/>
          <p14:tracePt t="57828" x="2767013" y="5106988"/>
          <p14:tracePt t="57836" x="2741613" y="5164138"/>
          <p14:tracePt t="57844" x="2741613" y="5213350"/>
          <p14:tracePt t="57852" x="2741613" y="5230813"/>
          <p14:tracePt t="57860" x="2741613" y="5238750"/>
          <p14:tracePt t="57876" x="2751138" y="5238750"/>
          <p14:tracePt t="57884" x="2800350" y="5238750"/>
          <p14:tracePt t="57901" x="2908300" y="5238750"/>
          <p14:tracePt t="57908" x="2965450" y="5221288"/>
          <p14:tracePt t="57917" x="3006725" y="5205413"/>
          <p14:tracePt t="57924" x="3040063" y="5180013"/>
          <p14:tracePt t="57933" x="3063875" y="5172075"/>
          <p14:tracePt t="57941" x="3063875" y="5164138"/>
          <p14:tracePt t="57956" x="3063875" y="5156200"/>
          <p14:tracePt t="57972" x="3063875" y="5148263"/>
          <p14:tracePt t="57980" x="3055938" y="5138738"/>
          <p14:tracePt t="57988" x="3040063" y="5138738"/>
          <p14:tracePt t="57996" x="3006725" y="5138738"/>
          <p14:tracePt t="58004" x="2981325" y="5138738"/>
          <p14:tracePt t="58012" x="2932113" y="5164138"/>
          <p14:tracePt t="58020" x="2916238" y="5189538"/>
          <p14:tracePt t="58028" x="2874963" y="5213350"/>
          <p14:tracePt t="58036" x="2825750" y="5272088"/>
          <p14:tracePt t="58044" x="2782888" y="5313363"/>
          <p14:tracePt t="58053" x="2741613" y="5354638"/>
          <p14:tracePt t="58060" x="2684463" y="5411788"/>
          <p14:tracePt t="58069" x="2668588" y="5461000"/>
          <p14:tracePt t="58076" x="2635250" y="5511800"/>
          <p14:tracePt t="58085" x="2635250" y="5527675"/>
          <p14:tracePt t="58092" x="2627313" y="5535613"/>
          <p14:tracePt t="58222" x="2627313" y="5543550"/>
          <p14:tracePt t="58229" x="2617788" y="5561013"/>
          <p14:tracePt t="58237" x="2601913" y="5561013"/>
          <p14:tracePt t="58245" x="2576513" y="5568950"/>
          <p14:tracePt t="58253" x="2552700" y="5584825"/>
          <p14:tracePt t="58260" x="2519363" y="5602288"/>
          <p14:tracePt t="58268" x="2493963" y="5602288"/>
          <p14:tracePt t="58276" x="2478088" y="5618163"/>
          <p14:tracePt t="58285" x="2452688" y="5618163"/>
          <p14:tracePt t="58292" x="2452688" y="5626100"/>
          <p14:tracePt t="58301" x="2436813" y="5635625"/>
          <p14:tracePt t="58308" x="2420938" y="5635625"/>
          <p14:tracePt t="58317" x="2403475" y="5635625"/>
          <p14:tracePt t="58324" x="2395538" y="5643563"/>
          <p14:tracePt t="58334" x="2362200" y="5643563"/>
          <p14:tracePt t="58340" x="2328863" y="5651500"/>
          <p14:tracePt t="58350" x="2287588" y="5659438"/>
          <p14:tracePt t="58356" x="2254250" y="5659438"/>
          <p14:tracePt t="58364" x="2197100" y="5684838"/>
          <p14:tracePt t="58372" x="2147888" y="5692775"/>
          <p14:tracePt t="58380" x="2098675" y="5726113"/>
          <p14:tracePt t="58388" x="2057400" y="5741988"/>
          <p14:tracePt t="58396" x="2006600" y="5759450"/>
          <p14:tracePt t="58404" x="1974850" y="5767388"/>
          <p14:tracePt t="58412" x="1949450" y="5775325"/>
          <p14:tracePt t="58420" x="1924050" y="5783263"/>
          <p14:tracePt t="58429" x="1900238" y="5800725"/>
          <p14:tracePt t="58436" x="1892300" y="5800725"/>
          <p14:tracePt t="58445" x="1866900" y="5800725"/>
          <p14:tracePt t="58452" x="1841500" y="5800725"/>
          <p14:tracePt t="58460" x="1792288" y="5808663"/>
          <p14:tracePt t="58468" x="1751013" y="5808663"/>
          <p14:tracePt t="58477" x="1660525" y="5808663"/>
          <p14:tracePt t="58485" x="1528763" y="5808663"/>
          <p14:tracePt t="58492" x="1420813" y="5808663"/>
          <p14:tracePt t="58500" x="1263650" y="5808663"/>
          <p14:tracePt t="58508" x="1131888" y="5808663"/>
          <p14:tracePt t="58517" x="990600" y="5808663"/>
          <p14:tracePt t="58524" x="884238" y="5808663"/>
          <p14:tracePt t="58533" x="768350" y="5808663"/>
          <p14:tracePt t="58541" x="652463" y="5808663"/>
          <p14:tracePt t="58550" x="585788" y="5808663"/>
          <p14:tracePt t="58557" x="536575" y="5808663"/>
          <p14:tracePt t="58564" x="512763" y="5808663"/>
          <p14:tracePt t="58572" x="487363" y="5808663"/>
          <p14:tracePt t="58580" x="479425" y="5808663"/>
          <p14:tracePt t="58588" x="461963" y="5808663"/>
          <p14:tracePt t="58596" x="446088" y="5808663"/>
          <p14:tracePt t="58604" x="412750" y="5808663"/>
          <p14:tracePt t="58612" x="379413" y="5808663"/>
          <p14:tracePt t="58621" x="347663" y="5808663"/>
          <p14:tracePt t="58628" x="314325" y="5808663"/>
          <p14:tracePt t="58636" x="280988" y="5808663"/>
          <p14:tracePt t="58644" x="239713" y="5808663"/>
          <p14:tracePt t="58652" x="206375" y="5808663"/>
          <p14:tracePt t="58660" x="173038" y="5808663"/>
          <p14:tracePt t="58668" x="149225" y="5808663"/>
          <p14:tracePt t="58676" x="123825" y="5808663"/>
          <p14:tracePt t="58684" x="115888" y="5808663"/>
          <p14:tracePt t="58692" x="107950" y="5808663"/>
          <p14:tracePt t="58700" x="98425" y="5808663"/>
          <p14:tracePt t="58732" x="90488" y="5808663"/>
          <p14:tracePt t="58820" x="82550" y="5808663"/>
          <p14:tracePt t="58837" x="74613" y="5808663"/>
          <p14:tracePt t="58868" x="66675" y="5808663"/>
          <p14:tracePt t="58876" x="49213" y="5808663"/>
          <p14:tracePt t="58884" x="41275" y="58086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Set: methods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582491" cy="4626069"/>
          </a:xfrm>
        </p:spPr>
        <p:txBody>
          <a:bodyPr/>
          <a:lstStyle/>
          <a:p>
            <a:r>
              <a:rPr lang="nl-BE" dirty="0"/>
              <a:t>These </a:t>
            </a:r>
            <a:r>
              <a:rPr lang="nl-BE" dirty="0" err="1"/>
              <a:t>methods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in a new set</a:t>
            </a:r>
          </a:p>
          <a:p>
            <a:pPr lvl="1"/>
            <a:r>
              <a:rPr lang="nl-BE" sz="2400" dirty="0" err="1">
                <a:solidFill>
                  <a:srgbClr val="FF0000"/>
                </a:solidFill>
              </a:rPr>
              <a:t>union</a:t>
            </a:r>
            <a:r>
              <a:rPr lang="nl-BE" sz="2400" dirty="0"/>
              <a:t> </a:t>
            </a:r>
            <a:r>
              <a:rPr lang="nl-BE" sz="2400" dirty="0" err="1"/>
              <a:t>delivers</a:t>
            </a:r>
            <a:r>
              <a:rPr lang="nl-BE" sz="2400" dirty="0"/>
              <a:t> a set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contains</a:t>
            </a:r>
            <a:r>
              <a:rPr lang="nl-BE" sz="2400" dirty="0"/>
              <a:t> </a:t>
            </a:r>
            <a:r>
              <a:rPr lang="nl-BE" sz="2400" dirty="0" err="1"/>
              <a:t>all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elements</a:t>
            </a:r>
            <a:r>
              <a:rPr lang="nl-BE" sz="2400" dirty="0"/>
              <a:t> of </a:t>
            </a:r>
            <a:r>
              <a:rPr lang="nl-BE" sz="2400" dirty="0" err="1"/>
              <a:t>both</a:t>
            </a:r>
            <a:r>
              <a:rPr lang="nl-BE" sz="2400" dirty="0"/>
              <a:t> sets</a:t>
            </a:r>
          </a:p>
          <a:p>
            <a:pPr lvl="1"/>
            <a:r>
              <a:rPr lang="nl-BE" sz="2400" dirty="0" err="1">
                <a:solidFill>
                  <a:srgbClr val="FF0000"/>
                </a:solidFill>
              </a:rPr>
              <a:t>difference</a:t>
            </a:r>
            <a:r>
              <a:rPr lang="nl-BE" sz="2400" dirty="0"/>
              <a:t> </a:t>
            </a:r>
            <a:r>
              <a:rPr lang="nl-BE" sz="2400" dirty="0" err="1"/>
              <a:t>delivers</a:t>
            </a:r>
            <a:r>
              <a:rPr lang="nl-BE" sz="2400" dirty="0"/>
              <a:t> a set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only</a:t>
            </a:r>
            <a:r>
              <a:rPr lang="nl-BE" sz="2400" dirty="0"/>
              <a:t> </a:t>
            </a:r>
            <a:r>
              <a:rPr lang="nl-BE" sz="2400" dirty="0" err="1"/>
              <a:t>occurs</a:t>
            </a:r>
            <a:r>
              <a:rPr lang="nl-BE" sz="2400" dirty="0"/>
              <a:t> in </a:t>
            </a:r>
            <a:r>
              <a:rPr lang="nl-BE" sz="2400" dirty="0" err="1"/>
              <a:t>the</a:t>
            </a:r>
            <a:r>
              <a:rPr lang="nl-BE" sz="2400" dirty="0"/>
              <a:t> first set and </a:t>
            </a:r>
            <a:r>
              <a:rPr lang="nl-BE" sz="2400" dirty="0" err="1"/>
              <a:t>not</a:t>
            </a:r>
            <a:r>
              <a:rPr lang="nl-BE" sz="2400" dirty="0"/>
              <a:t> in </a:t>
            </a:r>
            <a:r>
              <a:rPr lang="nl-BE" sz="2400" dirty="0" err="1"/>
              <a:t>the</a:t>
            </a:r>
            <a:r>
              <a:rPr lang="nl-BE" sz="2400" dirty="0"/>
              <a:t> second set.</a:t>
            </a:r>
          </a:p>
          <a:p>
            <a:pPr lvl="1"/>
            <a:r>
              <a:rPr lang="nl-BE" sz="2400" dirty="0" err="1">
                <a:solidFill>
                  <a:srgbClr val="FF0000"/>
                </a:solidFill>
              </a:rPr>
              <a:t>intersection</a:t>
            </a:r>
            <a:r>
              <a:rPr lang="nl-BE" sz="2400" dirty="0"/>
              <a:t> </a:t>
            </a:r>
            <a:r>
              <a:rPr lang="nl-BE" sz="2400" dirty="0" err="1"/>
              <a:t>delivers</a:t>
            </a:r>
            <a:r>
              <a:rPr lang="nl-BE" sz="2400" dirty="0"/>
              <a:t> a set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contains</a:t>
            </a:r>
            <a:r>
              <a:rPr lang="nl-BE" sz="2400" dirty="0"/>
              <a:t>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elements</a:t>
            </a:r>
            <a:r>
              <a:rPr lang="nl-BE" sz="2400" dirty="0"/>
              <a:t> </a:t>
            </a:r>
            <a:r>
              <a:rPr lang="nl-BE" sz="2400" dirty="0" err="1"/>
              <a:t>that</a:t>
            </a:r>
            <a:r>
              <a:rPr lang="nl-BE" sz="2400" dirty="0"/>
              <a:t> </a:t>
            </a:r>
            <a:r>
              <a:rPr lang="nl-BE" sz="2400" dirty="0" err="1"/>
              <a:t>both</a:t>
            </a:r>
            <a:r>
              <a:rPr lang="nl-BE" sz="2400" dirty="0"/>
              <a:t> sets have in common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329B6D7-0BE3-4DC2-9E6A-A7D93A734D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FFB4456-233C-4840-9F6B-56A46D494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3378871"/>
            <a:ext cx="8036174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vegetables1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endive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fennel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vegetables2 = {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cucumber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tomato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celery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vegetables1.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vegetables1.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vegetables1.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(vegetables2)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union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vegetable_union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vegetable_difference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intersection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vegetable_intersection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17F90A-34D3-4EA0-B072-FB5F58FD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12" y="5420519"/>
            <a:ext cx="5295900" cy="914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272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06"/>
    </mc:Choice>
    <mc:Fallback xmlns="">
      <p:transition spd="slow" advTm="68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317" x="1098550" y="5676900"/>
          <p14:tracePt t="30325" x="1627188" y="5519738"/>
          <p14:tracePt t="30332" x="2006600" y="5437188"/>
          <p14:tracePt t="30341" x="2263775" y="5395913"/>
          <p14:tracePt t="30348" x="2403475" y="5395913"/>
          <p14:tracePt t="30357" x="2552700" y="5378450"/>
          <p14:tracePt t="30364" x="2635250" y="5378450"/>
          <p14:tracePt t="30373" x="2733675" y="5370513"/>
          <p14:tracePt t="30381" x="2816225" y="5370513"/>
          <p14:tracePt t="30389" x="2857500" y="5362575"/>
          <p14:tracePt t="30396" x="2916238" y="5337175"/>
          <p14:tracePt t="30405" x="2957513" y="5321300"/>
          <p14:tracePt t="30413" x="3022600" y="5287963"/>
          <p14:tracePt t="30420" x="3089275" y="5262563"/>
          <p14:tracePt t="30428" x="3163888" y="5230813"/>
          <p14:tracePt t="30437" x="3238500" y="5205413"/>
          <p14:tracePt t="30444" x="3254375" y="5205413"/>
          <p14:tracePt t="30453" x="3270250" y="5205413"/>
          <p14:tracePt t="30460" x="3279775" y="5205413"/>
          <p14:tracePt t="30469" x="3287713" y="5205413"/>
          <p14:tracePt t="30477" x="3321050" y="5213350"/>
          <p14:tracePt t="30484" x="3354388" y="5295900"/>
          <p14:tracePt t="30492" x="3403600" y="5387975"/>
          <p14:tracePt t="30502" x="3444875" y="5478463"/>
          <p14:tracePt t="30509" x="3527425" y="5584825"/>
          <p14:tracePt t="30517" x="3651250" y="5718175"/>
          <p14:tracePt t="30524" x="3767138" y="5800725"/>
          <p14:tracePt t="30533" x="3940175" y="5899150"/>
          <p14:tracePt t="30540" x="4179888" y="5989638"/>
          <p14:tracePt t="30549" x="4419600" y="6048375"/>
          <p14:tracePt t="30556" x="4675188" y="6073775"/>
          <p14:tracePt t="30565" x="4889500" y="6115050"/>
          <p14:tracePt t="30572" x="5080000" y="6122988"/>
          <p14:tracePt t="30580" x="5211763" y="6122988"/>
          <p14:tracePt t="30588" x="5327650" y="6122988"/>
          <p14:tracePt t="30596" x="5410200" y="6105525"/>
          <p14:tracePt t="30605" x="5484813" y="6081713"/>
          <p14:tracePt t="30612" x="5541963" y="6064250"/>
          <p14:tracePt t="30620" x="5583238" y="6032500"/>
          <p14:tracePt t="30628" x="5592763" y="6022975"/>
          <p14:tracePt t="30636" x="5600700" y="5999163"/>
          <p14:tracePt t="30644" x="5600700" y="5965825"/>
          <p14:tracePt t="30653" x="5600700" y="5932488"/>
          <p14:tracePt t="30661" x="5583238" y="5883275"/>
          <p14:tracePt t="30669" x="5567363" y="5849938"/>
          <p14:tracePt t="30677" x="5534025" y="5775325"/>
          <p14:tracePt t="30685" x="5500688" y="5726113"/>
          <p14:tracePt t="30693" x="5492750" y="5718175"/>
          <p14:tracePt t="30701" x="5484813" y="5710238"/>
          <p14:tracePt t="30708" x="5476875" y="5692775"/>
          <p14:tracePt t="30716" x="5468938" y="5668963"/>
          <p14:tracePt t="30725" x="5451475" y="5594350"/>
          <p14:tracePt t="30732" x="5427663" y="5478463"/>
          <p14:tracePt t="30741" x="5410200" y="5387975"/>
          <p14:tracePt t="30749" x="5353050" y="5295900"/>
          <p14:tracePt t="30756" x="5286375" y="5221288"/>
          <p14:tracePt t="30766" x="5219700" y="5130800"/>
          <p14:tracePt t="30772" x="5154613" y="5056188"/>
          <p14:tracePt t="30781" x="5080000" y="4983163"/>
          <p14:tracePt t="30788" x="5005388" y="4916488"/>
          <p14:tracePt t="30797" x="4922838" y="4833938"/>
          <p14:tracePt t="30806" x="4881563" y="4767263"/>
          <p14:tracePt t="30812" x="4865688" y="4718050"/>
          <p14:tracePt t="30822" x="4840288" y="4702175"/>
          <p14:tracePt t="30828" x="4824413" y="4676775"/>
          <p14:tracePt t="30836" x="4791075" y="4651375"/>
          <p14:tracePt t="30845" x="4773613" y="4643438"/>
          <p14:tracePt t="30853" x="4749800" y="4627563"/>
          <p14:tracePt t="30861" x="4732338" y="4618038"/>
          <p14:tracePt t="30869" x="4708525" y="4618038"/>
          <p14:tracePt t="30877" x="4675188" y="4618038"/>
          <p14:tracePt t="30885" x="4608513" y="4618038"/>
          <p14:tracePt t="30893" x="4518025" y="4610100"/>
          <p14:tracePt t="30901" x="4460875" y="4602163"/>
          <p14:tracePt t="30910" x="4419600" y="4586288"/>
          <p14:tracePt t="30916" x="4402138" y="4586288"/>
          <p14:tracePt t="30924" x="4394200" y="4576763"/>
          <p14:tracePt t="30932" x="4370388" y="4576763"/>
          <p14:tracePt t="30940" x="4329113" y="4552950"/>
          <p14:tracePt t="30949" x="4286250" y="4535488"/>
          <p14:tracePt t="30957" x="4262438" y="4535488"/>
          <p14:tracePt t="31004" x="4244975" y="4535488"/>
          <p14:tracePt t="31013" x="4237038" y="4535488"/>
          <p14:tracePt t="31020" x="4229100" y="4535488"/>
          <p14:tracePt t="31028" x="4221163" y="4535488"/>
          <p14:tracePt t="31037" x="4213225" y="4535488"/>
          <p14:tracePt t="31045" x="4195763" y="4545013"/>
          <p14:tracePt t="31053" x="4179888" y="4552950"/>
          <p14:tracePt t="31061" x="4138613" y="4594225"/>
          <p14:tracePt t="31069" x="4105275" y="4635500"/>
          <p14:tracePt t="31077" x="4097338" y="4660900"/>
          <p14:tracePt t="31085" x="4071938" y="4684713"/>
          <p14:tracePt t="31165" x="4071938" y="4692650"/>
          <p14:tracePt t="31173" x="4056063" y="4692650"/>
          <p14:tracePt t="31180" x="4038600" y="4692650"/>
          <p14:tracePt t="31188" x="4014788" y="4692650"/>
          <p14:tracePt t="31196" x="3989388" y="4692650"/>
          <p14:tracePt t="31204" x="3973513" y="4692650"/>
          <p14:tracePt t="31213" x="3948113" y="4692650"/>
          <p14:tracePt t="31220" x="3924300" y="4692650"/>
          <p14:tracePt t="31228" x="3890963" y="4684713"/>
          <p14:tracePt t="31236" x="3824288" y="4676775"/>
          <p14:tracePt t="31244" x="3749675" y="4651375"/>
          <p14:tracePt t="31253" x="3675063" y="4635500"/>
          <p14:tracePt t="31260" x="3617913" y="4610100"/>
          <p14:tracePt t="31269" x="3568700" y="4594225"/>
          <p14:tracePt t="31276" x="3519488" y="4560888"/>
          <p14:tracePt t="31285" x="3468688" y="4527550"/>
          <p14:tracePt t="31292" x="3419475" y="4486275"/>
          <p14:tracePt t="31301" x="3378200" y="4452938"/>
          <p14:tracePt t="31308" x="3344863" y="4421188"/>
          <p14:tracePt t="31317" x="3303588" y="4370388"/>
          <p14:tracePt t="31324" x="3262313" y="4329113"/>
          <p14:tracePt t="31332" x="3205163" y="4271963"/>
          <p14:tracePt t="31340" x="3138488" y="4230688"/>
          <p14:tracePt t="31348" x="3081338" y="4181475"/>
          <p14:tracePt t="31356" x="3006725" y="4130675"/>
          <p14:tracePt t="31365" x="2990850" y="4089400"/>
          <p14:tracePt t="31372" x="2973388" y="4065588"/>
          <p14:tracePt t="31381" x="2965450" y="4040188"/>
          <p14:tracePt t="31388" x="2965450" y="4016375"/>
          <p14:tracePt t="31396" x="2965450" y="3998913"/>
          <p14:tracePt t="31404" x="2965450" y="3975100"/>
          <p14:tracePt t="31412" x="2965450" y="3949700"/>
          <p14:tracePt t="31436" x="2965450" y="3941763"/>
          <p14:tracePt t="31726" x="2990850" y="3941763"/>
          <p14:tracePt t="31734" x="3006725" y="3932238"/>
          <p14:tracePt t="31742" x="3022600" y="3916363"/>
          <p14:tracePt t="31749" x="3040063" y="3908425"/>
          <p14:tracePt t="31757" x="3055938" y="3890963"/>
          <p14:tracePt t="31769" x="3073400" y="3875088"/>
          <p14:tracePt t="31773" x="3097213" y="3859213"/>
          <p14:tracePt t="31782" x="3122613" y="3841750"/>
          <p14:tracePt t="31791" x="3130550" y="3841750"/>
          <p14:tracePt t="31798" x="3155950" y="3825875"/>
          <p14:tracePt t="31805" x="3179763" y="3817938"/>
          <p14:tracePt t="31973" x="3179763" y="3825875"/>
          <p14:tracePt t="32005" x="3179763" y="3833813"/>
          <p14:tracePt t="32029" x="3179763" y="3841750"/>
          <p14:tracePt t="32045" x="3179763" y="3849688"/>
          <p14:tracePt t="32052" x="3187700" y="3859213"/>
          <p14:tracePt t="32061" x="3187700" y="3867150"/>
          <p14:tracePt t="32069" x="3197225" y="3867150"/>
          <p14:tracePt t="32077" x="3197225" y="3875088"/>
          <p14:tracePt t="32086" x="3205163" y="3890963"/>
          <p14:tracePt t="32093" x="3213100" y="3900488"/>
          <p14:tracePt t="32102" x="3213100" y="3916363"/>
          <p14:tracePt t="32133" x="3221038" y="3924300"/>
          <p14:tracePt t="32269" x="3221038" y="3941763"/>
          <p14:tracePt t="32285" x="3221038" y="3949700"/>
          <p14:tracePt t="32621" x="3228975" y="3949700"/>
          <p14:tracePt t="32630" x="3238500" y="3949700"/>
          <p14:tracePt t="32637" x="3270250" y="3949700"/>
          <p14:tracePt t="32645" x="3336925" y="3941763"/>
          <p14:tracePt t="32653" x="3411538" y="3924300"/>
          <p14:tracePt t="32661" x="3486150" y="3924300"/>
          <p14:tracePt t="32670" x="3576638" y="3908425"/>
          <p14:tracePt t="32677" x="3716338" y="3883025"/>
          <p14:tracePt t="32687" x="3824288" y="3859213"/>
          <p14:tracePt t="32693" x="3965575" y="3849688"/>
          <p14:tracePt t="32701" x="4105275" y="3833813"/>
          <p14:tracePt t="32709" x="4213225" y="3833813"/>
          <p14:tracePt t="32717" x="4303713" y="3833813"/>
          <p14:tracePt t="32725" x="4360863" y="3833813"/>
          <p14:tracePt t="32733" x="4402138" y="3833813"/>
          <p14:tracePt t="32740" x="4435475" y="3833813"/>
          <p14:tracePt t="32749" x="4460875" y="3833813"/>
          <p14:tracePt t="32757" x="4476750" y="3833813"/>
          <p14:tracePt t="32765" x="4484688" y="3833813"/>
          <p14:tracePt t="32781" x="4502150" y="3841750"/>
          <p14:tracePt t="33005" x="4484688" y="3841750"/>
          <p14:tracePt t="33013" x="4452938" y="3841750"/>
          <p14:tracePt t="33021" x="4402138" y="3841750"/>
          <p14:tracePt t="33029" x="4352925" y="3841750"/>
          <p14:tracePt t="33036" x="4311650" y="3841750"/>
          <p14:tracePt t="33045" x="4278313" y="3841750"/>
          <p14:tracePt t="33053" x="4237038" y="3849688"/>
          <p14:tracePt t="33070" x="4221163" y="3859213"/>
          <p14:tracePt t="33077" x="4203700" y="3859213"/>
          <p14:tracePt t="33086" x="4187825" y="3875088"/>
          <p14:tracePt t="33093" x="4162425" y="3883025"/>
          <p14:tracePt t="33101" x="4113213" y="3908425"/>
          <p14:tracePt t="33109" x="4038600" y="3916363"/>
          <p14:tracePt t="33117" x="3932238" y="3957638"/>
          <p14:tracePt t="33125" x="3790950" y="3998913"/>
          <p14:tracePt t="33133" x="3659188" y="4016375"/>
          <p14:tracePt t="33142" x="3486150" y="4057650"/>
          <p14:tracePt t="33149" x="3370263" y="4065588"/>
          <p14:tracePt t="33157" x="3254375" y="4073525"/>
          <p14:tracePt t="33165" x="3171825" y="4073525"/>
          <p14:tracePt t="33173" x="3105150" y="4073525"/>
          <p14:tracePt t="33181" x="3081338" y="4073525"/>
          <p14:tracePt t="33406" x="3081338" y="4065588"/>
          <p14:tracePt t="33414" x="3097213" y="4040188"/>
          <p14:tracePt t="33422" x="3114675" y="4024313"/>
          <p14:tracePt t="33430" x="3130550" y="4016375"/>
          <p14:tracePt t="33446" x="3197225" y="3983038"/>
          <p14:tracePt t="33453" x="3221038" y="3975100"/>
          <p14:tracePt t="33460" x="3246438" y="3957638"/>
          <p14:tracePt t="33469" x="3270250" y="3949700"/>
          <p14:tracePt t="33477" x="3328988" y="3932238"/>
          <p14:tracePt t="33486" x="3378200" y="3924300"/>
          <p14:tracePt t="33493" x="3411538" y="3924300"/>
          <p14:tracePt t="33502" x="3460750" y="3924300"/>
          <p14:tracePt t="33509" x="3486150" y="3924300"/>
          <p14:tracePt t="33519" x="3527425" y="3924300"/>
          <p14:tracePt t="33524" x="3592513" y="3924300"/>
          <p14:tracePt t="33533" x="3659188" y="3924300"/>
          <p14:tracePt t="33541" x="3733800" y="3924300"/>
          <p14:tracePt t="33548" x="3816350" y="3924300"/>
          <p14:tracePt t="33557" x="3890963" y="3924300"/>
          <p14:tracePt t="33565" x="3965575" y="3924300"/>
          <p14:tracePt t="33573" x="4038600" y="3924300"/>
          <p14:tracePt t="33581" x="4121150" y="3924300"/>
          <p14:tracePt t="33588" x="4179888" y="3924300"/>
          <p14:tracePt t="33597" x="4244975" y="3924300"/>
          <p14:tracePt t="33605" x="4270375" y="3924300"/>
          <p14:tracePt t="33612" x="4295775" y="3924300"/>
          <p14:tracePt t="33629" x="4303713" y="3924300"/>
          <p14:tracePt t="33645" x="4319588" y="3924300"/>
          <p14:tracePt t="33653" x="4344988" y="3924300"/>
          <p14:tracePt t="33662" x="4352925" y="3924300"/>
          <p14:tracePt t="33669" x="4378325" y="3924300"/>
          <p14:tracePt t="33677" x="4386263" y="3924300"/>
          <p14:tracePt t="33685" x="4394200" y="3924300"/>
          <p14:tracePt t="33693" x="4411663" y="3924300"/>
          <p14:tracePt t="33702" x="4419600" y="3932238"/>
          <p14:tracePt t="33854" x="4427538" y="3932238"/>
          <p14:tracePt t="33862" x="4443413" y="3932238"/>
          <p14:tracePt t="33870" x="4468813" y="3932238"/>
          <p14:tracePt t="33878" x="4494213" y="3932238"/>
          <p14:tracePt t="33887" x="4525963" y="3932238"/>
          <p14:tracePt t="33904" x="4618038" y="3932238"/>
          <p14:tracePt t="33910" x="4700588" y="3932238"/>
          <p14:tracePt t="33920" x="4783138" y="3932238"/>
          <p14:tracePt t="33925" x="4873625" y="3932238"/>
          <p14:tracePt t="33934" x="4972050" y="3932238"/>
          <p14:tracePt t="33942" x="5105400" y="3932238"/>
          <p14:tracePt t="33950" x="5237163" y="3932238"/>
          <p14:tracePt t="33958" x="5418138" y="3932238"/>
          <p14:tracePt t="33966" x="5559425" y="3932238"/>
          <p14:tracePt t="33974" x="5691188" y="3932238"/>
          <p14:tracePt t="33982" x="5807075" y="3932238"/>
          <p14:tracePt t="33990" x="5897563" y="3932238"/>
          <p14:tracePt t="33997" x="5964238" y="3932238"/>
          <p14:tracePt t="34005" x="6013450" y="3932238"/>
          <p14:tracePt t="34013" x="6054725" y="3932238"/>
          <p14:tracePt t="34021" x="6070600" y="3932238"/>
          <p14:tracePt t="34030" x="6080125" y="3932238"/>
          <p14:tracePt t="34086" x="6088063" y="3932238"/>
          <p14:tracePt t="34150" x="6096000" y="3932238"/>
          <p14:tracePt t="34158" x="6103938" y="3932238"/>
          <p14:tracePt t="34165" x="6145213" y="3932238"/>
          <p14:tracePt t="34174" x="6203950" y="3957638"/>
          <p14:tracePt t="34181" x="6253163" y="3965575"/>
          <p14:tracePt t="34190" x="6294438" y="3965575"/>
          <p14:tracePt t="34197" x="6335713" y="3975100"/>
          <p14:tracePt t="34207" x="6361113" y="3975100"/>
          <p14:tracePt t="34510" x="6384925" y="3975100"/>
          <p14:tracePt t="34518" x="6426200" y="3975100"/>
          <p14:tracePt t="34525" x="6508750" y="3975100"/>
          <p14:tracePt t="34534" x="6650038" y="3975100"/>
          <p14:tracePt t="34541" x="6764338" y="3975100"/>
          <p14:tracePt t="34550" x="6946900" y="3975100"/>
          <p14:tracePt t="34557" x="7169150" y="3975100"/>
          <p14:tracePt t="34566" x="7467600" y="3975100"/>
          <p14:tracePt t="34573" x="7689850" y="3975100"/>
          <p14:tracePt t="34582" x="7913688" y="3975100"/>
          <p14:tracePt t="34589" x="8094663" y="3975100"/>
          <p14:tracePt t="34598" x="8202613" y="3975100"/>
          <p14:tracePt t="34605" x="8285163" y="3975100"/>
          <p14:tracePt t="34615" x="8308975" y="3975100"/>
          <p14:tracePt t="34854" x="8301038" y="3983038"/>
          <p14:tracePt t="34862" x="8277225" y="3983038"/>
          <p14:tracePt t="34870" x="8210550" y="3983038"/>
          <p14:tracePt t="34877" x="8143875" y="3983038"/>
          <p14:tracePt t="34887" x="8070850" y="3983038"/>
          <p14:tracePt t="34907" x="7929563" y="3983038"/>
          <p14:tracePt t="34910" x="7872413" y="3983038"/>
          <p14:tracePt t="34919" x="7839075" y="3983038"/>
          <p14:tracePt t="34926" x="7831138" y="3983038"/>
          <p14:tracePt t="34934" x="7821613" y="3983038"/>
          <p14:tracePt t="35014" x="7813675" y="3983038"/>
          <p14:tracePt t="35173" x="7813675" y="3975100"/>
          <p14:tracePt t="35205" x="7813675" y="3965575"/>
          <p14:tracePt t="35278" x="7813675" y="3949700"/>
          <p14:tracePt t="35303" x="7813675" y="3932238"/>
          <p14:tracePt t="35309" x="7805738" y="3924300"/>
          <p14:tracePt t="35321" x="7797800" y="3908425"/>
          <p14:tracePt t="35328" x="7772400" y="3883025"/>
          <p14:tracePt t="35334" x="7748588" y="3859213"/>
          <p14:tracePt t="35343" x="7723188" y="3841750"/>
          <p14:tracePt t="35350" x="7666038" y="3808413"/>
          <p14:tracePt t="35357" x="7607300" y="3792538"/>
          <p14:tracePt t="35364" x="7542213" y="3767138"/>
          <p14:tracePt t="35372" x="7467600" y="3751263"/>
          <p14:tracePt t="35380" x="7359650" y="3725863"/>
          <p14:tracePt t="35388" x="7227888" y="3709988"/>
          <p14:tracePt t="35396" x="7054850" y="3676650"/>
          <p14:tracePt t="35404" x="6864350" y="3652838"/>
          <p14:tracePt t="35412" x="6624638" y="3611563"/>
          <p14:tracePt t="35420" x="6410325" y="3586163"/>
          <p14:tracePt t="35428" x="6194425" y="3552825"/>
          <p14:tracePt t="35436" x="5964238" y="3552825"/>
          <p14:tracePt t="35444" x="5781675" y="3552825"/>
          <p14:tracePt t="35452" x="5624513" y="3552825"/>
          <p14:tracePt t="35461" x="5510213" y="3552825"/>
          <p14:tracePt t="35469" x="5402263" y="3552825"/>
          <p14:tracePt t="35476" x="5286375" y="3552825"/>
          <p14:tracePt t="35485" x="5178425" y="3552825"/>
          <p14:tracePt t="35492" x="5072063" y="3552825"/>
          <p14:tracePt t="35501" x="4948238" y="3560763"/>
          <p14:tracePt t="35509" x="4806950" y="3594100"/>
          <p14:tracePt t="35517" x="4675188" y="3619500"/>
          <p14:tracePt t="35524" x="4559300" y="3660775"/>
          <p14:tracePt t="35533" x="4468813" y="3702050"/>
          <p14:tracePt t="35541" x="4386263" y="3735388"/>
          <p14:tracePt t="35548" x="4329113" y="3759200"/>
          <p14:tracePt t="35557" x="4254500" y="3792538"/>
          <p14:tracePt t="35564" x="4221163" y="3817938"/>
          <p14:tracePt t="35572" x="4195763" y="3825875"/>
          <p14:tracePt t="35581" x="4179888" y="3833813"/>
          <p14:tracePt t="35620" x="4179888" y="3841750"/>
          <p14:tracePt t="35628" x="4179888" y="3849688"/>
          <p14:tracePt t="35636" x="4162425" y="3859213"/>
          <p14:tracePt t="35645" x="4146550" y="3875088"/>
          <p14:tracePt t="35652" x="4138613" y="3883025"/>
          <p14:tracePt t="35661" x="4121150" y="3908425"/>
          <p14:tracePt t="35669" x="4113213" y="3916363"/>
          <p14:tracePt t="35676" x="4089400" y="3941763"/>
          <p14:tracePt t="35685" x="4079875" y="3949700"/>
          <p14:tracePt t="35692" x="4056063" y="3983038"/>
          <p14:tracePt t="35700" x="4022725" y="4006850"/>
          <p14:tracePt t="35708" x="4006850" y="4024313"/>
          <p14:tracePt t="35717" x="3973513" y="4040188"/>
          <p14:tracePt t="35724" x="3956050" y="4048125"/>
          <p14:tracePt t="35733" x="3940175" y="4065588"/>
          <p14:tracePt t="35741" x="3924300" y="4081463"/>
          <p14:tracePt t="35748" x="3898900" y="4089400"/>
          <p14:tracePt t="35757" x="3865563" y="4106863"/>
          <p14:tracePt t="35764" x="3857625" y="4114800"/>
          <p14:tracePt t="35772" x="3841750" y="4122738"/>
          <p14:tracePt t="35781" x="3832225" y="4122738"/>
          <p14:tracePt t="35788" x="3832225" y="4130675"/>
          <p14:tracePt t="35804" x="3824288" y="4130675"/>
          <p14:tracePt t="35942" x="3816350" y="4130675"/>
          <p14:tracePt t="35957" x="3798888" y="4140200"/>
          <p14:tracePt t="36045" x="3798888" y="4148138"/>
          <p14:tracePt t="36053" x="3790950" y="4148138"/>
          <p14:tracePt t="36069" x="3790950" y="4156075"/>
          <p14:tracePt t="37046" x="3816350" y="4164013"/>
          <p14:tracePt t="37054" x="3890963" y="4164013"/>
          <p14:tracePt t="37061" x="3989388" y="4164013"/>
          <p14:tracePt t="37069" x="4113213" y="4164013"/>
          <p14:tracePt t="37078" x="4221163" y="4164013"/>
          <p14:tracePt t="37086" x="4352925" y="4164013"/>
          <p14:tracePt t="37093" x="4510088" y="4164013"/>
          <p14:tracePt t="37103" x="4691063" y="4164013"/>
          <p14:tracePt t="37110" x="4873625" y="4164013"/>
          <p14:tracePt t="37119" x="5005388" y="4164013"/>
          <p14:tracePt t="37125" x="5105400" y="4164013"/>
          <p14:tracePt t="37135" x="5162550" y="4164013"/>
          <p14:tracePt t="37142" x="5170488" y="4164013"/>
          <p14:tracePt t="37494" x="5187950" y="4164013"/>
          <p14:tracePt t="37501" x="5203825" y="4164013"/>
          <p14:tracePt t="37510" x="5253038" y="4164013"/>
          <p14:tracePt t="37518" x="5335588" y="4164013"/>
          <p14:tracePt t="37525" x="5427663" y="4164013"/>
          <p14:tracePt t="37536" x="5551488" y="4164013"/>
          <p14:tracePt t="37542" x="5699125" y="4164013"/>
          <p14:tracePt t="37552" x="5881688" y="4164013"/>
          <p14:tracePt t="37558" x="6103938" y="4164013"/>
          <p14:tracePt t="37566" x="6302375" y="4164013"/>
          <p14:tracePt t="37573" x="6508750" y="4164013"/>
          <p14:tracePt t="37582" x="6616700" y="4164013"/>
          <p14:tracePt t="37590" x="6715125" y="4164013"/>
          <p14:tracePt t="37598" x="6764338" y="4164013"/>
          <p14:tracePt t="40341" x="6732588" y="4164013"/>
          <p14:tracePt t="40349" x="6632575" y="4164013"/>
          <p14:tracePt t="40358" x="6500813" y="4164013"/>
          <p14:tracePt t="40366" x="6318250" y="4164013"/>
          <p14:tracePt t="40374" x="6162675" y="4164013"/>
          <p14:tracePt t="40384" x="5956300" y="4164013"/>
          <p14:tracePt t="40391" x="5748338" y="4164013"/>
          <p14:tracePt t="40399" x="5575300" y="4164013"/>
          <p14:tracePt t="40405" x="5402263" y="4181475"/>
          <p14:tracePt t="40414" x="5219700" y="4189413"/>
          <p14:tracePt t="40422" x="5054600" y="4246563"/>
          <p14:tracePt t="40430" x="4899025" y="4287838"/>
          <p14:tracePt t="40437" x="4806950" y="4321175"/>
          <p14:tracePt t="40446" x="4716463" y="4346575"/>
          <p14:tracePt t="40455" x="4633913" y="4370388"/>
          <p14:tracePt t="40462" x="4592638" y="4379913"/>
          <p14:tracePt t="40472" x="4518025" y="4411663"/>
          <p14:tracePt t="40477" x="4468813" y="4445000"/>
          <p14:tracePt t="40487" x="4435475" y="4462463"/>
          <p14:tracePt t="40493" x="4402138" y="4494213"/>
          <p14:tracePt t="40504" x="4394200" y="4503738"/>
          <p14:tracePt t="40509" x="4360863" y="4535488"/>
          <p14:tracePt t="40518" x="4319588" y="4560888"/>
          <p14:tracePt t="40525" x="4295775" y="4576763"/>
          <p14:tracePt t="40534" x="4278313" y="4594225"/>
          <p14:tracePt t="40542" x="4244975" y="4618038"/>
          <p14:tracePt t="40552" x="4221163" y="4643438"/>
          <p14:tracePt t="40557" x="4146550" y="4676775"/>
          <p14:tracePt t="40567" x="4105275" y="4692650"/>
          <p14:tracePt t="40573" x="4030663" y="4725988"/>
          <p14:tracePt t="40583" x="3948113" y="4759325"/>
          <p14:tracePt t="40590" x="3857625" y="4800600"/>
          <p14:tracePt t="40598" x="3767138" y="4816475"/>
          <p14:tracePt t="40605" x="3643313" y="4849813"/>
          <p14:tracePt t="40614" x="3535363" y="4875213"/>
          <p14:tracePt t="40622" x="3444875" y="4899025"/>
          <p14:tracePt t="40630" x="3328988" y="4916488"/>
          <p14:tracePt t="40639" x="3262313" y="4949825"/>
          <p14:tracePt t="40645" x="3179763" y="4957763"/>
          <p14:tracePt t="40652" x="3105150" y="4983163"/>
          <p14:tracePt t="40660" x="3022600" y="4999038"/>
          <p14:tracePt t="40669" x="2940050" y="5024438"/>
          <p14:tracePt t="40677" x="2890838" y="5032375"/>
          <p14:tracePt t="40685" x="2808288" y="5048250"/>
          <p14:tracePt t="40692" x="2717800" y="5089525"/>
          <p14:tracePt t="40701" x="2627313" y="5097463"/>
          <p14:tracePt t="40709" x="2527300" y="5122863"/>
          <p14:tracePt t="40718" x="2428875" y="5138738"/>
          <p14:tracePt t="40724" x="2328863" y="5164138"/>
          <p14:tracePt t="40732" x="2189163" y="5172075"/>
          <p14:tracePt t="40740" x="2081213" y="5189538"/>
          <p14:tracePt t="40750" x="1965325" y="5205413"/>
          <p14:tracePt t="40757" x="1882775" y="5213350"/>
          <p14:tracePt t="40768" x="1800225" y="5221288"/>
          <p14:tracePt t="40772" x="1743075" y="5230813"/>
          <p14:tracePt t="40781" x="1701800" y="5246688"/>
          <p14:tracePt t="40789" x="1660525" y="5246688"/>
          <p14:tracePt t="40798" x="1643063" y="5254625"/>
          <p14:tracePt t="41021" x="1643063" y="5221288"/>
          <p14:tracePt t="41030" x="1652588" y="5197475"/>
          <p14:tracePt t="41037" x="1676400" y="5172075"/>
          <p14:tracePt t="41045" x="1684338" y="5156200"/>
          <p14:tracePt t="41053" x="1693863" y="5130800"/>
          <p14:tracePt t="41062" x="1701800" y="5106988"/>
          <p14:tracePt t="41069" x="1709738" y="5097463"/>
          <p14:tracePt t="41078" x="1709738" y="5089525"/>
          <p14:tracePt t="41734" x="1717675" y="5089525"/>
          <p14:tracePt t="41742" x="1725613" y="5073650"/>
          <p14:tracePt t="41749" x="1758950" y="5073650"/>
          <p14:tracePt t="41757" x="1817688" y="5073650"/>
          <p14:tracePt t="41767" x="1900238" y="5073650"/>
          <p14:tracePt t="41772" x="1982788" y="5073650"/>
          <p14:tracePt t="41782" x="2065338" y="5056188"/>
          <p14:tracePt t="41789" x="2163763" y="5048250"/>
          <p14:tracePt t="41797" x="2320925" y="5048250"/>
          <p14:tracePt t="41805" x="2452688" y="5048250"/>
          <p14:tracePt t="41813" x="2609850" y="5048250"/>
          <p14:tracePt t="41821" x="2792413" y="5048250"/>
          <p14:tracePt t="41830" x="2949575" y="5048250"/>
          <p14:tracePt t="41837" x="3089275" y="5048250"/>
          <p14:tracePt t="41846" x="3197225" y="5048250"/>
          <p14:tracePt t="41853" x="3303588" y="5048250"/>
          <p14:tracePt t="41861" x="3411538" y="5048250"/>
          <p14:tracePt t="41869" x="3502025" y="5048250"/>
          <p14:tracePt t="41877" x="3576638" y="5048250"/>
          <p14:tracePt t="41885" x="3659188" y="5024438"/>
          <p14:tracePt t="41893" x="3725863" y="5014913"/>
          <p14:tracePt t="41901" x="3757613" y="5014913"/>
          <p14:tracePt t="41910" x="3824288" y="5006975"/>
          <p14:tracePt t="41917" x="3873500" y="4999038"/>
          <p14:tracePt t="41925" x="3940175" y="4983163"/>
          <p14:tracePt t="41934" x="3997325" y="4973638"/>
          <p14:tracePt t="41941" x="4089400" y="4965700"/>
          <p14:tracePt t="41949" x="4162425" y="4957763"/>
          <p14:tracePt t="41957" x="4270375" y="4940300"/>
          <p14:tracePt t="41965" x="4352925" y="4940300"/>
          <p14:tracePt t="41973" x="4476750" y="4940300"/>
          <p14:tracePt t="41982" x="4584700" y="4932363"/>
          <p14:tracePt t="41989" x="4683125" y="4932363"/>
          <p14:tracePt t="41998" x="4783138" y="4924425"/>
          <p14:tracePt t="42004" x="4881563" y="4899025"/>
          <p14:tracePt t="42013" x="4940300" y="4891088"/>
          <p14:tracePt t="42021" x="5005388" y="4883150"/>
          <p14:tracePt t="42029" x="5054600" y="4883150"/>
          <p14:tracePt t="42037" x="5087938" y="4875213"/>
          <p14:tracePt t="42044" x="5121275" y="4857750"/>
          <p14:tracePt t="42053" x="5170488" y="4857750"/>
          <p14:tracePt t="42061" x="5219700" y="4849813"/>
          <p14:tracePt t="42069" x="5286375" y="4841875"/>
          <p14:tracePt t="42077" x="5327650" y="4833938"/>
          <p14:tracePt t="42085" x="5368925" y="4816475"/>
          <p14:tracePt t="42093" x="5386388" y="4816475"/>
          <p14:tracePt t="42101" x="5402263" y="4816475"/>
          <p14:tracePt t="42109" x="5427663" y="4808538"/>
          <p14:tracePt t="42189" x="5435600" y="4808538"/>
          <p14:tracePt t="42213" x="5443538" y="4808538"/>
          <p14:tracePt t="43333" x="5451475" y="4808538"/>
          <p14:tracePt t="43341" x="5484813" y="4808538"/>
          <p14:tracePt t="43350" x="5510213" y="4816475"/>
          <p14:tracePt t="43358" x="5567363" y="4826000"/>
          <p14:tracePt t="43367" x="5649913" y="4841875"/>
          <p14:tracePt t="43373" x="5732463" y="4867275"/>
          <p14:tracePt t="43381" x="5807075" y="4899025"/>
          <p14:tracePt t="43389" x="5897563" y="4916488"/>
          <p14:tracePt t="43398" x="5997575" y="4924425"/>
          <p14:tracePt t="43406" x="6096000" y="4940300"/>
          <p14:tracePt t="43415" x="6186488" y="4957763"/>
          <p14:tracePt t="43423" x="6269038" y="4983163"/>
          <p14:tracePt t="43430" x="6343650" y="5006975"/>
          <p14:tracePt t="43451" x="6484938" y="5048250"/>
          <p14:tracePt t="43456" x="6567488" y="5081588"/>
          <p14:tracePt t="43462" x="6632575" y="5122863"/>
          <p14:tracePt t="43469" x="6707188" y="5148263"/>
          <p14:tracePt t="43477" x="6764338" y="5189538"/>
          <p14:tracePt t="43486" x="6831013" y="5221288"/>
          <p14:tracePt t="43493" x="6897688" y="5246688"/>
          <p14:tracePt t="43500" x="6954838" y="5262563"/>
          <p14:tracePt t="43509" x="7021513" y="5295900"/>
          <p14:tracePt t="43517" x="7078663" y="5313363"/>
          <p14:tracePt t="43524" x="7153275" y="5337175"/>
          <p14:tracePt t="43534" x="7219950" y="5362575"/>
          <p14:tracePt t="43540" x="7277100" y="5378450"/>
          <p14:tracePt t="43549" x="7310438" y="5387975"/>
          <p14:tracePt t="43557" x="7351713" y="5395913"/>
          <p14:tracePt t="43564" x="7377113" y="5403850"/>
          <p14:tracePt t="43573" x="7385050" y="5411788"/>
          <p14:tracePt t="43581" x="7400925" y="5419725"/>
          <p14:tracePt t="43589" x="7400925" y="5429250"/>
          <p14:tracePt t="43597" x="7408863" y="5437188"/>
          <p14:tracePt t="43605" x="7426325" y="5445125"/>
          <p14:tracePt t="43614" x="7426325" y="5453063"/>
          <p14:tracePt t="43621" x="7434263" y="5470525"/>
          <p14:tracePt t="43630" x="7459663" y="5486400"/>
          <p14:tracePt t="43636" x="7483475" y="5486400"/>
          <p14:tracePt t="43645" x="7508875" y="5486400"/>
          <p14:tracePt t="43652" x="7550150" y="5486400"/>
          <p14:tracePt t="43661" x="7573963" y="5486400"/>
          <p14:tracePt t="43669" x="7591425" y="5486400"/>
          <p14:tracePt t="43676" x="7607300" y="5486400"/>
          <p14:tracePt t="43684" x="7615238" y="5486400"/>
          <p14:tracePt t="43692" x="7624763" y="5486400"/>
          <p14:tracePt t="43709" x="7632700" y="5494338"/>
          <p14:tracePt t="43725" x="7640638" y="5502275"/>
          <p14:tracePt t="43740" x="7648575" y="5511800"/>
          <p14:tracePt t="43756" x="7666038" y="5527675"/>
          <p14:tracePt t="43764" x="7673975" y="5527675"/>
          <p14:tracePt t="43772" x="7689850" y="5553075"/>
          <p14:tracePt t="43781" x="7707313" y="5568950"/>
          <p14:tracePt t="43788" x="7715250" y="5576888"/>
          <p14:tracePt t="43797" x="7739063" y="5594350"/>
          <p14:tracePt t="43804" x="7780338" y="5626100"/>
          <p14:tracePt t="43813" x="7847013" y="5659438"/>
          <p14:tracePt t="43821" x="7937500" y="5692775"/>
          <p14:tracePt t="43828" x="7996238" y="5718175"/>
          <p14:tracePt t="43837" x="8070850" y="5751513"/>
          <p14:tracePt t="43846" x="8143875" y="5767388"/>
          <p14:tracePt t="43853" x="8194675" y="5792788"/>
          <p14:tracePt t="43861" x="8226425" y="5792788"/>
          <p14:tracePt t="43868" x="8243888" y="5792788"/>
          <p14:tracePt t="43876" x="8251825" y="5800725"/>
          <p14:tracePt t="43997" x="8259763" y="5808663"/>
          <p14:tracePt t="44014" x="8259763" y="5816600"/>
          <p14:tracePt t="44030" x="8251825" y="5834063"/>
          <p14:tracePt t="44046" x="8251825" y="5842000"/>
          <p14:tracePt t="44094" x="8251825" y="5857875"/>
          <p14:tracePt t="44198" x="8243888" y="5865813"/>
          <p14:tracePt t="44470" x="8251825" y="5865813"/>
          <p14:tracePt t="44479" x="8259763" y="5865813"/>
          <p14:tracePt t="44486" x="8267700" y="5857875"/>
          <p14:tracePt t="44503" x="8277225" y="5857875"/>
          <p14:tracePt t="44510" x="8285163" y="5857875"/>
          <p14:tracePt t="44517" x="8301038" y="5857875"/>
          <p14:tracePt t="44525" x="8308975" y="5849938"/>
          <p14:tracePt t="44533" x="8326438" y="5849938"/>
          <p14:tracePt t="44540" x="8350250" y="5842000"/>
          <p14:tracePt t="44550" x="8375650" y="5834063"/>
          <p14:tracePt t="44556" x="8416925" y="5834063"/>
          <p14:tracePt t="44565" x="8458200" y="5824538"/>
          <p14:tracePt t="44573" x="8516938" y="5824538"/>
          <p14:tracePt t="44582" x="8566150" y="5816600"/>
          <p14:tracePt t="44589" x="8615363" y="5816600"/>
          <p14:tracePt t="44597" x="8672513" y="5800725"/>
          <p14:tracePt t="44604" x="8697913" y="5800725"/>
          <p14:tracePt t="44614" x="8739188" y="5800725"/>
          <p14:tracePt t="44620" x="8772525" y="5800725"/>
          <p14:tracePt t="44629" x="8821738" y="5800725"/>
          <p14:tracePt t="44637" x="8878888" y="5800725"/>
          <p14:tracePt t="44645" x="8896350" y="5800725"/>
          <p14:tracePt t="44652" x="8929688" y="5800725"/>
          <p14:tracePt t="44661" x="8945563" y="5800725"/>
          <p14:tracePt t="44669" x="8953500" y="5800725"/>
          <p14:tracePt t="44677" x="8978900" y="5800725"/>
          <p14:tracePt t="44684" x="8994775" y="5800725"/>
          <p14:tracePt t="44692" x="9012238" y="5800725"/>
          <p14:tracePt t="44701" x="9036050" y="5800725"/>
          <p14:tracePt t="44709" x="9045575" y="5800725"/>
          <p14:tracePt t="44717" x="9053513" y="5800725"/>
          <p14:tracePt t="44725" x="9061450" y="5800725"/>
          <p14:tracePt t="44733" x="9110663" y="5816600"/>
          <p14:tracePt t="44741" x="9136063" y="5824538"/>
          <p14:tracePt t="44748" x="9185275" y="5849938"/>
          <p14:tracePt t="44756" x="9234488" y="5865813"/>
          <p14:tracePt t="44767" x="9259888" y="5875338"/>
          <p14:tracePt t="44772" x="9283700" y="5875338"/>
          <p14:tracePt t="44781" x="9301163" y="5875338"/>
          <p14:tracePt t="45118" x="9283700" y="5875338"/>
          <p14:tracePt t="45126" x="9234488" y="5857875"/>
          <p14:tracePt t="45133" x="9193213" y="5857875"/>
          <p14:tracePt t="45143" x="9118600" y="5849938"/>
          <p14:tracePt t="45150" x="9045575" y="5849938"/>
          <p14:tracePt t="45158" x="8978900" y="5842000"/>
          <p14:tracePt t="45166" x="8863013" y="5824538"/>
          <p14:tracePt t="45174" x="8772525" y="5824538"/>
          <p14:tracePt t="45182" x="8682038" y="5824538"/>
          <p14:tracePt t="45190" x="8589963" y="5824538"/>
          <p14:tracePt t="45199" x="8507413" y="5824538"/>
          <p14:tracePt t="45206" x="8450263" y="5834063"/>
          <p14:tracePt t="45214" x="8393113" y="5857875"/>
          <p14:tracePt t="45222" x="8342313" y="5865813"/>
          <p14:tracePt t="45231" x="8318500" y="5875338"/>
          <p14:tracePt t="45237" x="8277225" y="5883275"/>
          <p14:tracePt t="45245" x="8259763" y="5891213"/>
          <p14:tracePt t="45252" x="8243888" y="5899150"/>
          <p14:tracePt t="45260" x="8235950" y="5899150"/>
          <p14:tracePt t="45502" x="8243888" y="5899150"/>
          <p14:tracePt t="45510" x="8267700" y="5899150"/>
          <p14:tracePt t="45519" x="8308975" y="5899150"/>
          <p14:tracePt t="45525" x="8393113" y="5891213"/>
          <p14:tracePt t="45534" x="8466138" y="5883275"/>
          <p14:tracePt t="45543" x="8548688" y="5875338"/>
          <p14:tracePt t="45550" x="8631238" y="5849938"/>
          <p14:tracePt t="45558" x="8697913" y="5842000"/>
          <p14:tracePt t="45565" x="8747125" y="5824538"/>
          <p14:tracePt t="45574" x="8821738" y="5808663"/>
          <p14:tracePt t="45582" x="8855075" y="5808663"/>
          <p14:tracePt t="45590" x="8878888" y="5808663"/>
          <p14:tracePt t="45599" x="8896350" y="5800725"/>
          <p14:tracePt t="45638" x="8904288" y="5800725"/>
          <p14:tracePt t="45654" x="8912225" y="5808663"/>
          <p14:tracePt t="45661" x="8921750" y="5816600"/>
          <p14:tracePt t="45678" x="8921750" y="5824538"/>
          <p14:tracePt t="46118" x="8870950" y="5834063"/>
          <p14:tracePt t="46126" x="8796338" y="5834063"/>
          <p14:tracePt t="46132" x="8689975" y="5834063"/>
          <p14:tracePt t="46141" x="8532813" y="5834063"/>
          <p14:tracePt t="46149" x="8293100" y="5834063"/>
          <p14:tracePt t="46157" x="8020050" y="5834063"/>
          <p14:tracePt t="46165" x="7797800" y="5834063"/>
          <p14:tracePt t="46174" x="7558088" y="5875338"/>
          <p14:tracePt t="46181" x="7385050" y="5899150"/>
          <p14:tracePt t="46189" x="7269163" y="5907088"/>
          <p14:tracePt t="46197" x="7210425" y="5924550"/>
          <p14:tracePt t="46205" x="7186613" y="5924550"/>
          <p14:tracePt t="46390" x="7194550" y="5924550"/>
          <p14:tracePt t="46397" x="7210425" y="5924550"/>
          <p14:tracePt t="46406" x="7261225" y="5924550"/>
          <p14:tracePt t="46414" x="7334250" y="5916613"/>
          <p14:tracePt t="46422" x="7434263" y="5907088"/>
          <p14:tracePt t="46432" x="7558088" y="5891213"/>
          <p14:tracePt t="46438" x="7656513" y="5883275"/>
          <p14:tracePt t="46447" x="7797800" y="5857875"/>
          <p14:tracePt t="46454" x="7896225" y="5834063"/>
          <p14:tracePt t="46462" x="7996238" y="5816600"/>
          <p14:tracePt t="46470" x="8102600" y="5800725"/>
          <p14:tracePt t="46478" x="8169275" y="5783263"/>
          <p14:tracePt t="46488" x="8202613" y="5783263"/>
          <p14:tracePt t="46493" x="8226425" y="5775325"/>
          <p14:tracePt t="46502" x="8259763" y="5751513"/>
          <p14:tracePt t="46510" x="8277225" y="5751513"/>
          <p14:tracePt t="46526" x="8285163" y="5751513"/>
          <p14:tracePt t="46725" x="8308975" y="5751513"/>
          <p14:tracePt t="46734" x="8367713" y="5751513"/>
          <p14:tracePt t="46741" x="8450263" y="5751513"/>
          <p14:tracePt t="46749" x="8548688" y="5751513"/>
          <p14:tracePt t="46757" x="8689975" y="5751513"/>
          <p14:tracePt t="46764" x="8805863" y="5751513"/>
          <p14:tracePt t="46772" x="8929688" y="5751513"/>
          <p14:tracePt t="46780" x="9045575" y="5751513"/>
          <p14:tracePt t="46788" x="9136063" y="5751513"/>
          <p14:tracePt t="46797" x="9185275" y="5751513"/>
          <p14:tracePt t="46804" x="9210675" y="5751513"/>
          <p14:tracePt t="46813" x="9218613" y="5751513"/>
          <p14:tracePt t="47111" x="9177338" y="5741988"/>
          <p14:tracePt t="47117" x="9094788" y="5726113"/>
          <p14:tracePt t="47127" x="8994775" y="5692775"/>
          <p14:tracePt t="47134" x="8896350" y="5659438"/>
          <p14:tracePt t="47142" x="8772525" y="5626100"/>
          <p14:tracePt t="47151" x="8648700" y="5576888"/>
          <p14:tracePt t="47157" x="8499475" y="5511800"/>
          <p14:tracePt t="47166" x="8350250" y="5445125"/>
          <p14:tracePt t="47173" x="8226425" y="5378450"/>
          <p14:tracePt t="47181" x="8161338" y="5321300"/>
          <p14:tracePt t="47190" x="8070850" y="5254625"/>
          <p14:tracePt t="47198" x="7947025" y="5172075"/>
          <p14:tracePt t="47206" x="7805738" y="5065713"/>
          <p14:tracePt t="47214" x="7648575" y="4965700"/>
          <p14:tracePt t="47223" x="7508875" y="4849813"/>
          <p14:tracePt t="47231" x="7351713" y="4751388"/>
          <p14:tracePt t="47238" x="7178675" y="4635500"/>
          <p14:tracePt t="47247" x="6996113" y="4527550"/>
          <p14:tracePt t="47255" x="6773863" y="4403725"/>
          <p14:tracePt t="47262" x="6583363" y="4313238"/>
          <p14:tracePt t="47270" x="6410325" y="4213225"/>
          <p14:tracePt t="47278" x="6302375" y="4156075"/>
          <p14:tracePt t="47286" x="6194425" y="4081463"/>
          <p14:tracePt t="47293" x="6111875" y="4016375"/>
          <p14:tracePt t="47302" x="6046788" y="3975100"/>
          <p14:tracePt t="47309" x="5988050" y="3932238"/>
          <p14:tracePt t="47317" x="5972175" y="3908425"/>
          <p14:tracePt t="47326" x="5964238" y="3908425"/>
          <p14:tracePt t="47334" x="5956300" y="3890963"/>
          <p14:tracePt t="47350" x="5956300" y="3883025"/>
          <p14:tracePt t="47502" x="5956300" y="3859213"/>
          <p14:tracePt t="47518" x="5956300" y="3849688"/>
          <p14:tracePt t="47526" x="5956300" y="3833813"/>
          <p14:tracePt t="47895" x="5930900" y="3817938"/>
          <p14:tracePt t="47902" x="5881688" y="3792538"/>
          <p14:tracePt t="47910" x="5799138" y="3784600"/>
          <p14:tracePt t="47918" x="5691188" y="3743325"/>
          <p14:tracePt t="47925" x="5567363" y="3735388"/>
          <p14:tracePt t="47933" x="5394325" y="3702050"/>
          <p14:tracePt t="47941" x="5137150" y="3676650"/>
          <p14:tracePt t="47950" x="4857750" y="3635375"/>
          <p14:tracePt t="47957" x="4510088" y="3602038"/>
          <p14:tracePt t="47965" x="4262438" y="3602038"/>
          <p14:tracePt t="47973" x="4064000" y="3602038"/>
          <p14:tracePt t="47982" x="3924300" y="3602038"/>
          <p14:tracePt t="47991" x="3824288" y="3602038"/>
          <p14:tracePt t="47998" x="3757613" y="3602038"/>
          <p14:tracePt t="48007" x="3716338" y="3602038"/>
          <p14:tracePt t="48014" x="3708400" y="3602038"/>
          <p14:tracePt t="48022" x="3692525" y="3602038"/>
          <p14:tracePt t="48094" x="3684588" y="3602038"/>
          <p14:tracePt t="48101" x="3675063" y="3602038"/>
          <p14:tracePt t="48110" x="3659188" y="3611563"/>
          <p14:tracePt t="48125" x="3651250" y="3611563"/>
          <p14:tracePt t="48132" x="3633788" y="3619500"/>
          <p14:tracePt t="48141" x="3625850" y="3635375"/>
          <p14:tracePt t="48149" x="3617913" y="3635375"/>
          <p14:tracePt t="48157" x="3592513" y="3660775"/>
          <p14:tracePt t="48165" x="3592513" y="3668713"/>
          <p14:tracePt t="48173" x="3584575" y="3668713"/>
          <p14:tracePt t="48188" x="3576638" y="3676650"/>
          <p14:tracePt t="48205" x="3543300" y="3684588"/>
          <p14:tracePt t="48213" x="3527425" y="3694113"/>
          <p14:tracePt t="48220" x="3486150" y="3709988"/>
          <p14:tracePt t="48229" x="3427413" y="3735388"/>
          <p14:tracePt t="48236" x="3344863" y="3743325"/>
          <p14:tracePt t="48246" x="3270250" y="3743325"/>
          <p14:tracePt t="48252" x="3213100" y="3743325"/>
          <p14:tracePt t="48261" x="3146425" y="3743325"/>
          <p14:tracePt t="48269" x="3097213" y="3743325"/>
          <p14:tracePt t="48277" x="3055938" y="3743325"/>
          <p14:tracePt t="48285" x="3040063" y="3751263"/>
          <p14:tracePt t="49294" x="3040063" y="3759200"/>
          <p14:tracePt t="49301" x="3040063" y="3767138"/>
          <p14:tracePt t="49310" x="3040063" y="3776663"/>
          <p14:tracePt t="49318" x="3040063" y="3792538"/>
          <p14:tracePt t="49325" x="3040063" y="3817938"/>
          <p14:tracePt t="49333" x="3040063" y="3841750"/>
          <p14:tracePt t="49342" x="3040063" y="3859213"/>
          <p14:tracePt t="49350" x="3040063" y="3883025"/>
          <p14:tracePt t="49358" x="3040063" y="3908425"/>
          <p14:tracePt t="49366" x="3040063" y="3916363"/>
          <p14:tracePt t="49374" x="3032125" y="3932238"/>
          <p14:tracePt t="50030" x="3063875" y="3924300"/>
          <p14:tracePt t="50038" x="3105150" y="3900488"/>
          <p14:tracePt t="50046" x="3187700" y="3867150"/>
          <p14:tracePt t="50054" x="3254375" y="3859213"/>
          <p14:tracePt t="50063" x="3336925" y="3841750"/>
          <p14:tracePt t="50070" x="3436938" y="3808413"/>
          <p14:tracePt t="50080" x="3527425" y="3800475"/>
          <p14:tracePt t="50086" x="3617913" y="3792538"/>
          <p14:tracePt t="50095" x="3692525" y="3776663"/>
          <p14:tracePt t="50104" x="3757613" y="3776663"/>
          <p14:tracePt t="50110" x="3808413" y="3776663"/>
          <p14:tracePt t="50118" x="3857625" y="3776663"/>
          <p14:tracePt t="50125" x="3948113" y="3776663"/>
          <p14:tracePt t="50134" x="4030663" y="3792538"/>
          <p14:tracePt t="50142" x="4154488" y="3817938"/>
          <p14:tracePt t="50149" x="4262438" y="3833813"/>
          <p14:tracePt t="50158" x="4352925" y="3841750"/>
          <p14:tracePt t="50166" x="4443413" y="3859213"/>
          <p14:tracePt t="50173" x="4510088" y="3859213"/>
          <p14:tracePt t="50183" x="4535488" y="3867150"/>
          <p14:tracePt t="50190" x="4543425" y="3867150"/>
          <p14:tracePt t="50366" x="4551363" y="3867150"/>
          <p14:tracePt t="50437" x="4551363" y="3875088"/>
          <p14:tracePt t="50445" x="4551363" y="3883025"/>
          <p14:tracePt t="51005" x="4559300" y="3883025"/>
          <p14:tracePt t="51014" x="4567238" y="3883025"/>
          <p14:tracePt t="51020" x="4600575" y="3908425"/>
          <p14:tracePt t="51028" x="4633913" y="3924300"/>
          <p14:tracePt t="51037" x="4675188" y="3957638"/>
          <p14:tracePt t="51045" x="4708525" y="3983038"/>
          <p14:tracePt t="51052" x="4773613" y="4024313"/>
          <p14:tracePt t="51061" x="4832350" y="4065588"/>
          <p14:tracePt t="51068" x="4899025" y="4106863"/>
          <p14:tracePt t="51077" x="4948238" y="4140200"/>
          <p14:tracePt t="51084" x="5030788" y="4171950"/>
          <p14:tracePt t="51093" x="5072063" y="4181475"/>
          <p14:tracePt t="51100" x="5087938" y="4181475"/>
          <p14:tracePt t="51383" x="5095875" y="4181475"/>
          <p14:tracePt t="51389" x="5113338" y="4181475"/>
          <p14:tracePt t="51397" x="5162550" y="4181475"/>
          <p14:tracePt t="51405" x="5229225" y="4181475"/>
          <p14:tracePt t="51413" x="5294313" y="4181475"/>
          <p14:tracePt t="51422" x="5402263" y="4181475"/>
          <p14:tracePt t="51430" x="5510213" y="4181475"/>
          <p14:tracePt t="51438" x="5641975" y="4181475"/>
          <p14:tracePt t="51446" x="5781675" y="4181475"/>
          <p14:tracePt t="51454" x="5897563" y="4181475"/>
          <p14:tracePt t="51462" x="6005513" y="4181475"/>
          <p14:tracePt t="51470" x="6096000" y="4181475"/>
          <p14:tracePt t="51480" x="6194425" y="4181475"/>
          <p14:tracePt t="51486" x="6253163" y="4181475"/>
          <p14:tracePt t="51495" x="6310313" y="4189413"/>
          <p14:tracePt t="51502" x="6327775" y="4197350"/>
          <p14:tracePt t="51510" x="6335713" y="4197350"/>
          <p14:tracePt t="51518" x="6343650" y="4197350"/>
          <p14:tracePt t="51549" x="6343650" y="4205288"/>
          <p14:tracePt t="51726" x="6327775" y="4205288"/>
          <p14:tracePt t="51734" x="6235700" y="4205288"/>
          <p14:tracePt t="51741" x="6129338" y="4197350"/>
          <p14:tracePt t="51750" x="5980113" y="4197350"/>
          <p14:tracePt t="51758" x="5815013" y="4197350"/>
          <p14:tracePt t="51767" x="5683250" y="4197350"/>
          <p14:tracePt t="51773" x="5559425" y="4197350"/>
          <p14:tracePt t="51781" x="5443538" y="4197350"/>
          <p14:tracePt t="51791" x="5345113" y="4197350"/>
          <p14:tracePt t="51799" x="5260975" y="4205288"/>
          <p14:tracePt t="51806" x="5195888" y="4222750"/>
          <p14:tracePt t="51815" x="5178425" y="4230688"/>
          <p14:tracePt t="51822" x="5170488" y="4230688"/>
          <p14:tracePt t="51917" x="5187950" y="4230688"/>
          <p14:tracePt t="51926" x="5237163" y="4230688"/>
          <p14:tracePt t="51933" x="5311775" y="4230688"/>
          <p14:tracePt t="51941" x="5386388" y="4230688"/>
          <p14:tracePt t="51950" x="5476875" y="4230688"/>
          <p14:tracePt t="51958" x="5567363" y="4230688"/>
          <p14:tracePt t="51966" x="5699125" y="4230688"/>
          <p14:tracePt t="51974" x="5881688" y="4230688"/>
          <p14:tracePt t="51981" x="6070600" y="4246563"/>
          <p14:tracePt t="51990" x="6227763" y="4246563"/>
          <p14:tracePt t="51998" x="6361113" y="4246563"/>
          <p14:tracePt t="52006" x="6459538" y="4246563"/>
          <p14:tracePt t="52014" x="6542088" y="4246563"/>
          <p14:tracePt t="52022" x="6567488" y="4246563"/>
          <p14:tracePt t="52086" x="6526213" y="4246563"/>
          <p14:tracePt t="52094" x="6459538" y="4246563"/>
          <p14:tracePt t="52102" x="6369050" y="4246563"/>
          <p14:tracePt t="52112" x="6261100" y="4246563"/>
          <p14:tracePt t="52117" x="6137275" y="4246563"/>
          <p14:tracePt t="52126" x="5988050" y="4246563"/>
          <p14:tracePt t="52133" x="5830888" y="4246563"/>
          <p14:tracePt t="52143" x="5707063" y="4246563"/>
          <p14:tracePt t="52150" x="5624513" y="4246563"/>
          <p14:tracePt t="52159" x="5567363" y="4254500"/>
          <p14:tracePt t="52165" x="5534025" y="4254500"/>
          <p14:tracePt t="52174" x="5518150" y="4254500"/>
          <p14:tracePt t="52182" x="5510213" y="4254500"/>
          <p14:tracePt t="52230" x="5518150" y="4254500"/>
          <p14:tracePt t="52238" x="5541963" y="4254500"/>
          <p14:tracePt t="52245" x="5592763" y="4254500"/>
          <p14:tracePt t="52255" x="5624513" y="4246563"/>
          <p14:tracePt t="52264" x="5707063" y="4238625"/>
          <p14:tracePt t="52269" x="5748338" y="4238625"/>
          <p14:tracePt t="52278" x="5822950" y="4222750"/>
          <p14:tracePt t="52285" x="5897563" y="4222750"/>
          <p14:tracePt t="52295" x="5964238" y="4222750"/>
          <p14:tracePt t="52301" x="5997575" y="4222750"/>
          <p14:tracePt t="52311" x="6029325" y="4222750"/>
          <p14:tracePt t="52326" x="6038850" y="4222750"/>
          <p14:tracePt t="52414" x="6021388" y="4222750"/>
          <p14:tracePt t="52421" x="5988050" y="4222750"/>
          <p14:tracePt t="52430" x="5915025" y="4213225"/>
          <p14:tracePt t="52438" x="5815013" y="4205288"/>
          <p14:tracePt t="52446" x="5699125" y="4171950"/>
          <p14:tracePt t="52454" x="5583238" y="4171950"/>
          <p14:tracePt t="52462" x="5468938" y="4171950"/>
          <p14:tracePt t="52470" x="5353050" y="4171950"/>
          <p14:tracePt t="52479" x="5260975" y="4171950"/>
          <p14:tracePt t="52486" x="5195888" y="4171950"/>
          <p14:tracePt t="52495" x="5154613" y="4171950"/>
          <p14:tracePt t="52502" x="5137150" y="4171950"/>
          <p14:tracePt t="52566" x="5162550" y="4181475"/>
          <p14:tracePt t="52573" x="5211763" y="4181475"/>
          <p14:tracePt t="52581" x="5294313" y="4181475"/>
          <p14:tracePt t="52590" x="5394325" y="4181475"/>
          <p14:tracePt t="52597" x="5492750" y="4181475"/>
          <p14:tracePt t="52606" x="5608638" y="4181475"/>
          <p14:tracePt t="52613" x="5707063" y="4181475"/>
          <p14:tracePt t="52622" x="5799138" y="4181475"/>
          <p14:tracePt t="52630" x="5873750" y="4181475"/>
          <p14:tracePt t="52638" x="5905500" y="4181475"/>
          <p14:tracePt t="52645" x="5915025" y="4181475"/>
          <p14:tracePt t="52734" x="5905500" y="4181475"/>
          <p14:tracePt t="52742" x="5881688" y="4181475"/>
          <p14:tracePt t="52749" x="5848350" y="4189413"/>
          <p14:tracePt t="52758" x="5799138" y="4189413"/>
          <p14:tracePt t="52765" x="5732463" y="4189413"/>
          <p14:tracePt t="52773" x="5675313" y="4205288"/>
          <p14:tracePt t="52781" x="5583238" y="4213225"/>
          <p14:tracePt t="52789" x="5476875" y="4230688"/>
          <p14:tracePt t="52797" x="5376863" y="4246563"/>
          <p14:tracePt t="52804" x="5278438" y="4254500"/>
          <p14:tracePt t="52813" x="5162550" y="4297363"/>
          <p14:tracePt t="52821" x="5038725" y="4313238"/>
          <p14:tracePt t="52830" x="4906963" y="4346575"/>
          <p14:tracePt t="52837" x="4724400" y="4403725"/>
          <p14:tracePt t="52847" x="4567238" y="4437063"/>
          <p14:tracePt t="52853" x="4386263" y="4503738"/>
          <p14:tracePt t="52860" x="4187825" y="4552950"/>
          <p14:tracePt t="52868" x="4022725" y="4594225"/>
          <p14:tracePt t="52877" x="3841750" y="4660900"/>
          <p14:tracePt t="52895" x="3509963" y="4733925"/>
          <p14:tracePt t="52901" x="3328988" y="4800600"/>
          <p14:tracePt t="52909" x="3171825" y="4841875"/>
          <p14:tracePt t="52917" x="3063875" y="4883150"/>
          <p14:tracePt t="52925" x="2965450" y="4924425"/>
          <p14:tracePt t="52932" x="2867025" y="4965700"/>
          <p14:tracePt t="52941" x="2759075" y="4999038"/>
          <p14:tracePt t="52949" x="2668588" y="5032375"/>
          <p14:tracePt t="52957" x="2586038" y="5056188"/>
          <p14:tracePt t="52965" x="2478088" y="5073650"/>
          <p14:tracePt t="52973" x="2379663" y="5081588"/>
          <p14:tracePt t="52981" x="2297113" y="5097463"/>
          <p14:tracePt t="52989" x="2212975" y="5097463"/>
          <p14:tracePt t="52997" x="2171700" y="5106988"/>
          <p14:tracePt t="53005" x="2147888" y="5106988"/>
          <p14:tracePt t="53068" x="2139950" y="5106988"/>
          <p14:tracePt t="53077" x="2114550" y="5106988"/>
          <p14:tracePt t="53085" x="2081213" y="5106988"/>
          <p14:tracePt t="53094" x="2039938" y="5106988"/>
          <p14:tracePt t="53101" x="1982788" y="5106988"/>
          <p14:tracePt t="53110" x="1949450" y="5106988"/>
          <p14:tracePt t="53117" x="1916113" y="5106988"/>
          <p14:tracePt t="53125" x="1900238" y="5106988"/>
          <p14:tracePt t="53133" x="1874838" y="5106988"/>
          <p14:tracePt t="53141" x="1851025" y="5106988"/>
          <p14:tracePt t="53149" x="1817688" y="5106988"/>
          <p14:tracePt t="53157" x="1800225" y="5106988"/>
          <p14:tracePt t="53165" x="1776413" y="5097463"/>
          <p14:tracePt t="53173" x="1751013" y="5089525"/>
          <p14:tracePt t="53189" x="1743075" y="5089525"/>
          <p14:tracePt t="53269" x="1743075" y="5081588"/>
          <p14:tracePt t="53277" x="1743075" y="5073650"/>
          <p14:tracePt t="53286" x="1751013" y="5065713"/>
          <p14:tracePt t="53293" x="1784350" y="5048250"/>
          <p14:tracePt t="53302" x="1809750" y="5048250"/>
          <p14:tracePt t="53310" x="1841500" y="5040313"/>
          <p14:tracePt t="53317" x="1892300" y="5032375"/>
          <p14:tracePt t="53325" x="1949450" y="5024438"/>
          <p14:tracePt t="53333" x="2006600" y="5014913"/>
          <p14:tracePt t="53341" x="2047875" y="5014913"/>
          <p14:tracePt t="53349" x="2081213" y="5014913"/>
          <p14:tracePt t="53357" x="2089150" y="5014913"/>
          <p14:tracePt t="53405" x="2065338" y="5014913"/>
          <p14:tracePt t="53413" x="2016125" y="5014913"/>
          <p14:tracePt t="53421" x="1933575" y="5014913"/>
          <p14:tracePt t="53429" x="1858963" y="5014913"/>
          <p14:tracePt t="53441" x="1800225" y="5014913"/>
          <p14:tracePt t="53445" x="1758950" y="5014913"/>
          <p14:tracePt t="53453" x="1717675" y="5014913"/>
          <p14:tracePt t="53460" x="1693863" y="5014913"/>
          <p14:tracePt t="53509" x="1693863" y="5024438"/>
          <p14:tracePt t="53516" x="1717675" y="5024438"/>
          <p14:tracePt t="53525" x="1725613" y="5024438"/>
          <p14:tracePt t="53532" x="1743075" y="5024438"/>
          <p14:tracePt t="53541" x="1758950" y="5024438"/>
          <p14:tracePt t="53548" x="1776413" y="5024438"/>
          <p14:tracePt t="53566" x="1784350" y="5024438"/>
          <p14:tracePt t="53726" x="1792288" y="5024438"/>
          <p14:tracePt t="53750" x="1800225" y="5024438"/>
          <p14:tracePt t="53766" x="1809750" y="5024438"/>
          <p14:tracePt t="53774" x="1841500" y="5024438"/>
          <p14:tracePt t="53781" x="1916113" y="5024438"/>
          <p14:tracePt t="53790" x="2024063" y="5006975"/>
          <p14:tracePt t="53798" x="2147888" y="4983163"/>
          <p14:tracePt t="53806" x="2320925" y="4949825"/>
          <p14:tracePt t="53814" x="2511425" y="4940300"/>
          <p14:tracePt t="53823" x="2700338" y="4899025"/>
          <p14:tracePt t="53832" x="2882900" y="4857750"/>
          <p14:tracePt t="53837" x="3081338" y="4816475"/>
          <p14:tracePt t="53847" x="3287713" y="4792663"/>
          <p14:tracePt t="53854" x="3494088" y="4743450"/>
          <p14:tracePt t="53861" x="3708400" y="4702175"/>
          <p14:tracePt t="53869" x="3857625" y="4668838"/>
          <p14:tracePt t="53878" x="4022725" y="4627563"/>
          <p14:tracePt t="53896" x="4344988" y="4560888"/>
          <p14:tracePt t="53903" x="4476750" y="4527550"/>
          <p14:tracePt t="53912" x="4649788" y="4503738"/>
          <p14:tracePt t="53918" x="4765675" y="4470400"/>
          <p14:tracePt t="53928" x="4922838" y="4421188"/>
          <p14:tracePt t="53934" x="5005388" y="4403725"/>
          <p14:tracePt t="53942" x="5095875" y="4379913"/>
          <p14:tracePt t="53949" x="5170488" y="4354513"/>
          <p14:tracePt t="53958" x="5253038" y="4313238"/>
          <p14:tracePt t="53965" x="5319713" y="4287838"/>
          <p14:tracePt t="53974" x="5368925" y="4279900"/>
          <p14:tracePt t="53982" x="5394325" y="4271963"/>
          <p14:tracePt t="53990" x="5435600" y="4254500"/>
          <p14:tracePt t="54007" x="5443538" y="4254500"/>
          <p14:tracePt t="54111" x="5468938" y="4254500"/>
          <p14:tracePt t="54118" x="5551488" y="4254500"/>
          <p14:tracePt t="54128" x="5634038" y="4254500"/>
          <p14:tracePt t="54134" x="5699125" y="4254500"/>
          <p14:tracePt t="54143" x="5748338" y="4254500"/>
          <p14:tracePt t="54150" x="5789613" y="4246563"/>
          <p14:tracePt t="54159" x="5815013" y="4246563"/>
          <p14:tracePt t="54165" x="5830888" y="4246563"/>
          <p14:tracePt t="54181" x="5840413" y="4246563"/>
          <p14:tracePt t="54302" x="5856288" y="4246563"/>
          <p14:tracePt t="54310" x="5915025" y="4246563"/>
          <p14:tracePt t="54318" x="5997575" y="4246563"/>
          <p14:tracePt t="54326" x="6080125" y="4246563"/>
          <p14:tracePt t="54333" x="6178550" y="4246563"/>
          <p14:tracePt t="54342" x="6276975" y="4246563"/>
          <p14:tracePt t="54350" x="6376988" y="4246563"/>
          <p14:tracePt t="54358" x="6451600" y="4246563"/>
          <p14:tracePt t="54365" x="6500813" y="4246563"/>
          <p14:tracePt t="54373" x="6516688" y="4246563"/>
          <p14:tracePt t="54470" x="6500813" y="4254500"/>
          <p14:tracePt t="54478" x="6492875" y="4254500"/>
          <p14:tracePt t="54486" x="6467475" y="4254500"/>
          <p14:tracePt t="54494" x="6426200" y="4254500"/>
          <p14:tracePt t="54502" x="6376988" y="4254500"/>
          <p14:tracePt t="54511" x="6310313" y="4254500"/>
          <p14:tracePt t="54518" x="6235700" y="4254500"/>
          <p14:tracePt t="54528" x="6170613" y="4254500"/>
          <p14:tracePt t="54534" x="6103938" y="4254500"/>
          <p14:tracePt t="54542" x="6070600" y="4254500"/>
          <p14:tracePt t="54550" x="6062663" y="4254500"/>
          <p14:tracePt t="54566" x="6046788" y="4254500"/>
          <p14:tracePt t="55654" x="6038850" y="4254500"/>
          <p14:tracePt t="55662" x="6021388" y="4254500"/>
          <p14:tracePt t="55670" x="5980113" y="4254500"/>
          <p14:tracePt t="55677" x="5930900" y="4254500"/>
          <p14:tracePt t="55684" x="5856288" y="4254500"/>
          <p14:tracePt t="55694" x="5781675" y="4246563"/>
          <p14:tracePt t="55701" x="5724525" y="4238625"/>
          <p14:tracePt t="55709" x="5634038" y="4230688"/>
          <p14:tracePt t="55717" x="5526088" y="4222750"/>
          <p14:tracePt t="55726" x="5410200" y="4222750"/>
          <p14:tracePt t="55733" x="5294313" y="4222750"/>
          <p14:tracePt t="55742" x="5170488" y="4222750"/>
          <p14:tracePt t="55749" x="5022850" y="4222750"/>
          <p14:tracePt t="55757" x="4865688" y="4222750"/>
          <p14:tracePt t="55764" x="4683125" y="4222750"/>
          <p14:tracePt t="55773" x="4435475" y="4222750"/>
          <p14:tracePt t="55782" x="4079875" y="4222750"/>
          <p14:tracePt t="55789" x="3790950" y="4222750"/>
          <p14:tracePt t="55798" x="3494088" y="4222750"/>
          <p14:tracePt t="55805" x="3254375" y="4254500"/>
          <p14:tracePt t="55813" x="3040063" y="4305300"/>
          <p14:tracePt t="55821" x="2857500" y="4354513"/>
          <p14:tracePt t="55829" x="2717800" y="4395788"/>
          <p14:tracePt t="55837" x="2627313" y="4429125"/>
          <p14:tracePt t="55845" x="2544763" y="4470400"/>
          <p14:tracePt t="55853" x="2486025" y="4494213"/>
          <p14:tracePt t="55861" x="2436813" y="4527550"/>
          <p14:tracePt t="55868" x="2387600" y="4552950"/>
          <p14:tracePt t="55878" x="2362200" y="4568825"/>
          <p14:tracePt t="55894" x="2305050" y="4618038"/>
          <p14:tracePt t="55901" x="2287588" y="4635500"/>
          <p14:tracePt t="55909" x="2279650" y="4660900"/>
          <p14:tracePt t="55917" x="2254250" y="4684713"/>
          <p14:tracePt t="55926" x="2254250" y="4702175"/>
          <p14:tracePt t="55932" x="2222500" y="4733925"/>
          <p14:tracePt t="55942" x="2197100" y="4775200"/>
          <p14:tracePt t="55949" x="2181225" y="4800600"/>
          <p14:tracePt t="55957" x="2163763" y="4816475"/>
          <p14:tracePt t="55965" x="2139950" y="4849813"/>
          <p14:tracePt t="55972" x="2114550" y="4883150"/>
          <p14:tracePt t="55980" x="2081213" y="4916488"/>
          <p14:tracePt t="55989" x="2065338" y="4949825"/>
          <p14:tracePt t="55997" x="2032000" y="4991100"/>
          <p14:tracePt t="56005" x="2006600" y="5014913"/>
          <p14:tracePt t="56013" x="1998663" y="5040313"/>
          <p14:tracePt t="56020" x="1990725" y="5073650"/>
          <p14:tracePt t="56029" x="1982788" y="5073650"/>
          <p14:tracePt t="56037" x="1982788" y="5081588"/>
          <p14:tracePt t="56052" x="1982788" y="5089525"/>
          <p14:tracePt t="56190" x="1982788" y="5097463"/>
          <p14:tracePt t="56198" x="1982788" y="5106988"/>
          <p14:tracePt t="56205" x="1982788" y="5114925"/>
          <p14:tracePt t="56214" x="1982788" y="5130800"/>
          <p14:tracePt t="56222" x="1982788" y="5138738"/>
          <p14:tracePt t="56238" x="1974850" y="5156200"/>
          <p14:tracePt t="56254" x="1974850" y="5164138"/>
          <p14:tracePt t="56533" x="1974850" y="5172075"/>
          <p14:tracePt t="56542" x="1982788" y="5172075"/>
          <p14:tracePt t="56551" x="2006600" y="5164138"/>
          <p14:tracePt t="56558" x="2032000" y="5156200"/>
          <p14:tracePt t="56566" x="2089150" y="5122863"/>
          <p14:tracePt t="56574" x="2139950" y="5114925"/>
          <p14:tracePt t="56583" x="2197100" y="5106988"/>
          <p14:tracePt t="56590" x="2254250" y="5081588"/>
          <p14:tracePt t="56597" x="2338388" y="5065713"/>
          <p14:tracePt t="56605" x="2411413" y="5032375"/>
          <p14:tracePt t="56615" x="2503488" y="5014913"/>
          <p14:tracePt t="56621" x="2601913" y="4991100"/>
          <p14:tracePt t="56630" x="2717800" y="4965700"/>
          <p14:tracePt t="56637" x="2841625" y="4932363"/>
          <p14:tracePt t="56644" x="3014663" y="4908550"/>
          <p14:tracePt t="56653" x="3187700" y="4857750"/>
          <p14:tracePt t="56661" x="3336925" y="4849813"/>
          <p14:tracePt t="56669" x="3486150" y="4816475"/>
          <p14:tracePt t="56678" x="3609975" y="4808538"/>
          <p14:tracePt t="56685" x="3708400" y="4775200"/>
          <p14:tracePt t="56694" x="3790950" y="4759325"/>
          <p14:tracePt t="56700" x="3865563" y="4725988"/>
          <p14:tracePt t="56709" x="3924300" y="4710113"/>
          <p14:tracePt t="56717" x="3965575" y="4692650"/>
          <p14:tracePt t="56725" x="4022725" y="4676775"/>
          <p14:tracePt t="56733" x="4056063" y="4660900"/>
          <p14:tracePt t="56742" x="4079875" y="4643438"/>
          <p14:tracePt t="56750" x="4105275" y="4635500"/>
          <p14:tracePt t="56758" x="4113213" y="4618038"/>
          <p14:tracePt t="56765" x="4130675" y="4610100"/>
          <p14:tracePt t="56773" x="4138613" y="4594225"/>
          <p14:tracePt t="56781" x="4146550" y="4576763"/>
          <p14:tracePt t="56789" x="4154488" y="4560888"/>
          <p14:tracePt t="56797" x="4162425" y="4552950"/>
          <p14:tracePt t="56805" x="4171950" y="4545013"/>
          <p14:tracePt t="56813" x="4187825" y="4527550"/>
          <p14:tracePt t="56821" x="4187825" y="4519613"/>
          <p14:tracePt t="56829" x="4213225" y="4503738"/>
          <p14:tracePt t="56836" x="4254500" y="4486275"/>
          <p14:tracePt t="56844" x="4295775" y="4462463"/>
          <p14:tracePt t="56853" x="4360863" y="4429125"/>
          <p14:tracePt t="56860" x="4386263" y="4421188"/>
          <p14:tracePt t="56868" x="4443413" y="4395788"/>
          <p14:tracePt t="56878" x="4494213" y="4379913"/>
          <p14:tracePt t="56894" x="4559300" y="4338638"/>
          <p14:tracePt t="56901" x="4576763" y="4321175"/>
          <p14:tracePt t="56908" x="4592638" y="4313238"/>
          <p14:tracePt t="56917" x="4633913" y="4287838"/>
          <p14:tracePt t="56932" x="4649788" y="4271963"/>
          <p14:tracePt t="56942" x="4675188" y="4246563"/>
          <p14:tracePt t="56949" x="4683125" y="4238625"/>
          <p14:tracePt t="56958" x="4700588" y="4238625"/>
          <p14:tracePt t="56965" x="4716463" y="4213225"/>
          <p14:tracePt t="56974" x="4724400" y="4213225"/>
          <p14:tracePt t="56981" x="4765675" y="4197350"/>
          <p14:tracePt t="56988" x="4765675" y="4189413"/>
          <p14:tracePt t="56997" x="4773613" y="4189413"/>
          <p14:tracePt t="57005" x="4783138" y="4189413"/>
          <p14:tracePt t="57069" x="4791075" y="4181475"/>
          <p14:tracePt t="57101" x="4791075" y="4171950"/>
          <p14:tracePt t="57108" x="4791075" y="4164013"/>
          <p14:tracePt t="57116" x="4783138" y="4156075"/>
          <p14:tracePt t="57125" x="4749800" y="4130675"/>
          <p14:tracePt t="57133" x="4700588" y="4114800"/>
          <p14:tracePt t="57142" x="4641850" y="4081463"/>
          <p14:tracePt t="57149" x="4551363" y="4040188"/>
          <p14:tracePt t="57158" x="4468813" y="4006850"/>
          <p14:tracePt t="57165" x="4394200" y="3983038"/>
          <p14:tracePt t="57173" x="4278313" y="3941763"/>
          <p14:tracePt t="57181" x="4187825" y="3916363"/>
          <p14:tracePt t="57190" x="4097338" y="3900488"/>
          <p14:tracePt t="57197" x="4006850" y="3875088"/>
          <p14:tracePt t="57205" x="3906838" y="3849688"/>
          <p14:tracePt t="57212" x="3808413" y="3825875"/>
          <p14:tracePt t="57221" x="3716338" y="3817938"/>
          <p14:tracePt t="57229" x="3617913" y="3800475"/>
          <p14:tracePt t="57237" x="3494088" y="3800475"/>
          <p14:tracePt t="57245" x="3386138" y="3784600"/>
          <p14:tracePt t="57253" x="3295650" y="3759200"/>
          <p14:tracePt t="57260" x="3228975" y="3759200"/>
          <p14:tracePt t="57269" x="3179763" y="3751263"/>
          <p14:tracePt t="57277" x="3146425" y="3743325"/>
          <p14:tracePt t="57285" x="3138488" y="3743325"/>
          <p14:tracePt t="57293" x="3130550" y="3743325"/>
          <p14:tracePt t="57502" x="3155950" y="3743325"/>
          <p14:tracePt t="57509" x="3187700" y="3743325"/>
          <p14:tracePt t="57518" x="3238500" y="3743325"/>
          <p14:tracePt t="57527" x="3295650" y="3743325"/>
          <p14:tracePt t="57534" x="3354388" y="3751263"/>
          <p14:tracePt t="57543" x="3386138" y="3751263"/>
          <p14:tracePt t="57550" x="3436938" y="3767138"/>
          <p14:tracePt t="57560" x="3452813" y="3767138"/>
          <p14:tracePt t="57566" x="3478213" y="3767138"/>
          <p14:tracePt t="57574" x="3494088" y="3767138"/>
          <p14:tracePt t="57590" x="3502025" y="3767138"/>
          <p14:tracePt t="57606" x="3509963" y="3767138"/>
          <p14:tracePt t="57613" x="3519488" y="3767138"/>
          <p14:tracePt t="57621" x="3551238" y="3767138"/>
          <p14:tracePt t="57629" x="3592513" y="3767138"/>
          <p14:tracePt t="57638" x="3643313" y="3767138"/>
          <p14:tracePt t="57646" x="3684588" y="3767138"/>
          <p14:tracePt t="57653" x="3716338" y="3767138"/>
          <p14:tracePt t="57661" x="3741738" y="3767138"/>
          <p14:tracePt t="57668" x="3775075" y="3767138"/>
          <p14:tracePt t="57677" x="3790950" y="3767138"/>
          <p14:tracePt t="57685" x="3816350" y="3776663"/>
          <p14:tracePt t="57692" x="3841750" y="3784600"/>
          <p14:tracePt t="57700" x="3849688" y="3784600"/>
          <p14:tracePt t="57710" x="3865563" y="3800475"/>
          <p14:tracePt t="57716" x="3883025" y="3808413"/>
          <p14:tracePt t="57726" x="3914775" y="3833813"/>
          <p14:tracePt t="57732" x="3948113" y="3849688"/>
          <p14:tracePt t="57741" x="3997325" y="3875088"/>
          <p14:tracePt t="57748" x="4048125" y="3890963"/>
          <p14:tracePt t="57758" x="4097338" y="3916363"/>
          <p14:tracePt t="57765" x="4113213" y="3924300"/>
          <p14:tracePt t="57773" x="4138613" y="3924300"/>
          <p14:tracePt t="57781" x="4146550" y="3924300"/>
          <p14:tracePt t="57909" x="4130675" y="3924300"/>
          <p14:tracePt t="57917" x="4105275" y="3924300"/>
          <p14:tracePt t="57926" x="4089400" y="3924300"/>
          <p14:tracePt t="57933" x="4071938" y="3924300"/>
          <p14:tracePt t="57941" x="4022725" y="3924300"/>
          <p14:tracePt t="57949" x="3973513" y="3916363"/>
          <p14:tracePt t="57958" x="3906838" y="3900488"/>
          <p14:tracePt t="57965" x="3832225" y="3890963"/>
          <p14:tracePt t="57973" x="3741738" y="3867150"/>
          <p14:tracePt t="57981" x="3651250" y="3849688"/>
          <p14:tracePt t="57989" x="3527425" y="3825875"/>
          <p14:tracePt t="57997" x="3427413" y="3817938"/>
          <p14:tracePt t="58005" x="3328988" y="3808413"/>
          <p14:tracePt t="58013" x="3262313" y="3800475"/>
          <p14:tracePt t="58021" x="3205163" y="3784600"/>
          <p14:tracePt t="58029" x="3163888" y="3776663"/>
          <p14:tracePt t="58037" x="3138488" y="3776663"/>
          <p14:tracePt t="58045" x="3122613" y="3767138"/>
          <p14:tracePt t="58053" x="3114675" y="3767138"/>
          <p14:tracePt t="58093" x="3097213" y="3767138"/>
          <p14:tracePt t="58100" x="3081338" y="3784600"/>
          <p14:tracePt t="58109" x="3081338" y="3808413"/>
          <p14:tracePt t="58117" x="3055938" y="3833813"/>
          <p14:tracePt t="58126" x="3048000" y="3849688"/>
          <p14:tracePt t="58149" x="3048000" y="3867150"/>
          <p14:tracePt t="58461" x="3073400" y="3867150"/>
          <p14:tracePt t="58469" x="3089275" y="3849688"/>
          <p14:tracePt t="58477" x="3122613" y="3841750"/>
          <p14:tracePt t="58485" x="3171825" y="3833813"/>
          <p14:tracePt t="58493" x="3221038" y="3808413"/>
          <p14:tracePt t="58501" x="3303588" y="3800475"/>
          <p14:tracePt t="58510" x="3378200" y="3800475"/>
          <p14:tracePt t="58517" x="3502025" y="3792538"/>
          <p14:tracePt t="58525" x="3617913" y="3792538"/>
          <p14:tracePt t="58532" x="3741738" y="3792538"/>
          <p14:tracePt t="58541" x="3857625" y="3792538"/>
          <p14:tracePt t="58548" x="3973513" y="3792538"/>
          <p14:tracePt t="58558" x="4064000" y="3792538"/>
          <p14:tracePt t="58565" x="4179888" y="3792538"/>
          <p14:tracePt t="58574" x="4254500" y="3792538"/>
          <p14:tracePt t="58581" x="4311650" y="3792538"/>
          <p14:tracePt t="58589" x="4344988" y="3792538"/>
          <p14:tracePt t="58597" x="4360863" y="3792538"/>
          <p14:tracePt t="58629" x="4370388" y="3792538"/>
          <p14:tracePt t="58653" x="4370388" y="3800475"/>
          <p14:tracePt t="58661" x="4370388" y="3808413"/>
          <p14:tracePt t="58670" x="4370388" y="3817938"/>
          <p14:tracePt t="58677" x="4370388" y="3825875"/>
          <p14:tracePt t="58693" x="4370388" y="3833813"/>
          <p14:tracePt t="58893" x="4370388" y="3849688"/>
          <p14:tracePt t="58901" x="4378325" y="3849688"/>
          <p14:tracePt t="58909" x="4394200" y="3859213"/>
          <p14:tracePt t="58917" x="4427538" y="3875088"/>
          <p14:tracePt t="58926" x="4468813" y="3883025"/>
          <p14:tracePt t="58933" x="4510088" y="3890963"/>
          <p14:tracePt t="58941" x="4567238" y="3890963"/>
          <p14:tracePt t="58949" x="4618038" y="3916363"/>
          <p14:tracePt t="58957" x="4649788" y="3924300"/>
          <p14:tracePt t="58965" x="4675188" y="3924300"/>
          <p14:tracePt t="58974" x="4691063" y="3932238"/>
          <p14:tracePt t="58981" x="4708525" y="3941763"/>
          <p14:tracePt t="58989" x="4716463" y="3949700"/>
          <p14:tracePt t="58996" x="4724400" y="3957638"/>
          <p14:tracePt t="59013" x="4732338" y="3965575"/>
          <p14:tracePt t="59021" x="4741863" y="3990975"/>
          <p14:tracePt t="59029" x="4757738" y="4006850"/>
          <p14:tracePt t="59045" x="4773613" y="4024313"/>
          <p14:tracePt t="59053" x="4783138" y="4040188"/>
          <p14:tracePt t="59061" x="4799013" y="4040188"/>
          <p14:tracePt t="59078" x="4806950" y="4048125"/>
          <p14:tracePt t="59086" x="4814888" y="4057650"/>
          <p14:tracePt t="59101" x="4824413" y="4057650"/>
          <p14:tracePt t="59334" x="4832350" y="4065588"/>
          <p14:tracePt t="59341" x="4840288" y="4065588"/>
          <p14:tracePt t="59350" x="4865688" y="4073525"/>
          <p14:tracePt t="59357" x="4922838" y="4089400"/>
          <p14:tracePt t="59366" x="4981575" y="4098925"/>
          <p14:tracePt t="59375" x="5072063" y="4106863"/>
          <p14:tracePt t="59381" x="5162550" y="4140200"/>
          <p14:tracePt t="59391" x="5260975" y="4148138"/>
          <p14:tracePt t="59398" x="5394325" y="4156075"/>
          <p14:tracePt t="59406" x="5551488" y="4189413"/>
          <p14:tracePt t="59415" x="5691188" y="4197350"/>
          <p14:tracePt t="59423" x="5799138" y="4222750"/>
          <p14:tracePt t="59432" x="5897563" y="4230688"/>
          <p14:tracePt t="59438" x="5980113" y="4246563"/>
          <p14:tracePt t="59446" x="6013450" y="4246563"/>
          <p14:tracePt t="59454" x="6038850" y="4254500"/>
          <p14:tracePt t="59533" x="6046788" y="4264025"/>
          <p14:tracePt t="59702" x="6021388" y="4254500"/>
          <p14:tracePt t="59710" x="5964238" y="4246563"/>
          <p14:tracePt t="59718" x="5897563" y="4222750"/>
          <p14:tracePt t="59725" x="5830888" y="4213225"/>
          <p14:tracePt t="59734" x="5748338" y="4189413"/>
          <p14:tracePt t="59742" x="5657850" y="4181475"/>
          <p14:tracePt t="59751" x="5551488" y="4171950"/>
          <p14:tracePt t="59759" x="5459413" y="4164013"/>
          <p14:tracePt t="59769" x="5360988" y="4140200"/>
          <p14:tracePt t="59775" x="5270500" y="4122738"/>
          <p14:tracePt t="59781" x="5178425" y="4114800"/>
          <p14:tracePt t="59791" x="5113338" y="4098925"/>
          <p14:tracePt t="59798" x="5022850" y="4081463"/>
          <p14:tracePt t="59806" x="4922838" y="4040188"/>
          <p14:tracePt t="59813" x="4806950" y="4006850"/>
          <p14:tracePt t="59822" x="4716463" y="3990975"/>
          <p14:tracePt t="59831" x="4618038" y="3941763"/>
          <p14:tracePt t="59838" x="4518025" y="3908425"/>
          <p14:tracePt t="59846" x="4460875" y="3890963"/>
          <p14:tracePt t="59854" x="4394200" y="3849688"/>
          <p14:tracePt t="59863" x="4378325" y="3849688"/>
          <p14:tracePt t="59870" x="4344988" y="3825875"/>
          <p14:tracePt t="59879" x="4311650" y="3817938"/>
          <p14:tracePt t="59886" x="4262438" y="3792538"/>
          <p14:tracePt t="59894" x="4221163" y="3784600"/>
          <p14:tracePt t="59911" x="4130675" y="3751263"/>
          <p14:tracePt t="59920" x="4105275" y="3743325"/>
          <p14:tracePt t="59925" x="4064000" y="3735388"/>
          <p14:tracePt t="59934" x="4030663" y="3735388"/>
          <p14:tracePt t="59942" x="4014788" y="3717925"/>
          <p14:tracePt t="59950" x="4006850" y="3717925"/>
          <p14:tracePt t="59959" x="3997325" y="3717925"/>
          <p14:tracePt t="59998" x="3989388" y="3717925"/>
          <p14:tracePt t="60013" x="3981450" y="3717925"/>
          <p14:tracePt t="60022" x="3973513" y="3717925"/>
          <p14:tracePt t="60030" x="3956050" y="3717925"/>
          <p14:tracePt t="60037" x="3940175" y="3725863"/>
          <p14:tracePt t="60046" x="3924300" y="3735388"/>
          <p14:tracePt t="60054" x="3914775" y="3735388"/>
          <p14:tracePt t="60118" x="3906838" y="3751263"/>
          <p14:tracePt t="60133" x="3898900" y="3751263"/>
          <p14:tracePt t="60141" x="3890963" y="3759200"/>
          <p14:tracePt t="60150" x="3890963" y="3767138"/>
          <p14:tracePt t="60166" x="3883025" y="3776663"/>
          <p14:tracePt t="60230" x="3873500" y="3784600"/>
          <p14:tracePt t="60237" x="3865563" y="3792538"/>
          <p14:tracePt t="60246" x="3849688" y="3800475"/>
          <p14:tracePt t="60253" x="3816350" y="3808413"/>
          <p14:tracePt t="60261" x="3808413" y="3808413"/>
          <p14:tracePt t="60270" x="3808413" y="3817938"/>
          <p14:tracePt t="60373" x="3849688" y="3817938"/>
          <p14:tracePt t="60382" x="3906838" y="3817938"/>
          <p14:tracePt t="60391" x="3973513" y="3817938"/>
          <p14:tracePt t="60398" x="4038600" y="3817938"/>
          <p14:tracePt t="60407" x="4105275" y="3817938"/>
          <p14:tracePt t="60414" x="4187825" y="3817938"/>
          <p14:tracePt t="60422" x="4270375" y="3817938"/>
          <p14:tracePt t="60430" x="4344988" y="3817938"/>
          <p14:tracePt t="60437" x="4402138" y="3817938"/>
          <p14:tracePt t="60446" x="4476750" y="3817938"/>
          <p14:tracePt t="60453" x="4543425" y="3825875"/>
          <p14:tracePt t="60461" x="4608513" y="3833813"/>
          <p14:tracePt t="60470" x="4691063" y="3867150"/>
          <p14:tracePt t="60477" x="4757738" y="3875088"/>
          <p14:tracePt t="60486" x="4814888" y="3890963"/>
          <p14:tracePt t="60492" x="4873625" y="3908425"/>
          <p14:tracePt t="60500" x="4922838" y="3908425"/>
          <p14:tracePt t="60508" x="4956175" y="3916363"/>
          <p14:tracePt t="60517" x="4972050" y="3916363"/>
          <p14:tracePt t="60525" x="4981575" y="3916363"/>
          <p14:tracePt t="60557" x="4989513" y="3916363"/>
          <p14:tracePt t="60703" x="5013325" y="3916363"/>
          <p14:tracePt t="60710" x="5072063" y="3916363"/>
          <p14:tracePt t="60718" x="5146675" y="3916363"/>
          <p14:tracePt t="60725" x="5253038" y="3916363"/>
          <p14:tracePt t="60734" x="5386388" y="3916363"/>
          <p14:tracePt t="60742" x="5526088" y="3916363"/>
          <p14:tracePt t="60750" x="5624513" y="3916363"/>
          <p14:tracePt t="60758" x="5707063" y="3916363"/>
          <p14:tracePt t="60769" x="5757863" y="3916363"/>
          <p14:tracePt t="60775" x="5773738" y="3916363"/>
          <p14:tracePt t="60806" x="5781675" y="3924300"/>
          <p14:tracePt t="61901" x="5789613" y="3916363"/>
          <p14:tracePt t="61909" x="5807075" y="3916363"/>
          <p14:tracePt t="61917" x="5840413" y="3916363"/>
          <p14:tracePt t="61926" x="5897563" y="3916363"/>
          <p14:tracePt t="61932" x="5964238" y="3916363"/>
          <p14:tracePt t="61940" x="6088063" y="3916363"/>
          <p14:tracePt t="61949" x="6219825" y="3916363"/>
          <p14:tracePt t="61957" x="6418263" y="3916363"/>
          <p14:tracePt t="61965" x="6691313" y="3916363"/>
          <p14:tracePt t="61973" x="6913563" y="3916363"/>
          <p14:tracePt t="61980" x="7145338" y="3916363"/>
          <p14:tracePt t="61989" x="7302500" y="3916363"/>
          <p14:tracePt t="61997" x="7418388" y="3916363"/>
          <p14:tracePt t="62006" x="7508875" y="3916363"/>
          <p14:tracePt t="62013" x="7542213" y="3916363"/>
          <p14:tracePt t="62021" x="7573963" y="3916363"/>
          <p14:tracePt t="62029" x="7583488" y="3916363"/>
          <p14:tracePt t="62598" x="7583488" y="3908425"/>
          <p14:tracePt t="62606" x="7573963" y="3908425"/>
          <p14:tracePt t="62614" x="7550150" y="3900488"/>
          <p14:tracePt t="62622" x="7524750" y="3900488"/>
          <p14:tracePt t="62630" x="7500938" y="3900488"/>
          <p14:tracePt t="62637" x="7467600" y="3883025"/>
          <p14:tracePt t="62645" x="7442200" y="3883025"/>
          <p14:tracePt t="62653" x="7392988" y="3883025"/>
          <p14:tracePt t="62661" x="7351713" y="3883025"/>
          <p14:tracePt t="62670" x="7292975" y="3883025"/>
          <p14:tracePt t="62678" x="7227888" y="3883025"/>
          <p14:tracePt t="62686" x="7145338" y="3883025"/>
          <p14:tracePt t="62694" x="7045325" y="3883025"/>
          <p14:tracePt t="62702" x="6905625" y="3883025"/>
          <p14:tracePt t="62710" x="6748463" y="3883025"/>
          <p14:tracePt t="62718" x="6526213" y="3883025"/>
          <p14:tracePt t="62726" x="6235700" y="3883025"/>
          <p14:tracePt t="62735" x="5897563" y="3883025"/>
          <p14:tracePt t="62742" x="5608638" y="3883025"/>
          <p14:tracePt t="62750" x="5270500" y="3883025"/>
          <p14:tracePt t="62758" x="4997450" y="3890963"/>
          <p14:tracePt t="62768" x="4691063" y="3949700"/>
          <p14:tracePt t="62774" x="4435475" y="3975100"/>
          <p14:tracePt t="62782" x="4195763" y="4016375"/>
          <p14:tracePt t="62790" x="4006850" y="4040188"/>
          <p14:tracePt t="62798" x="3832225" y="4073525"/>
          <p14:tracePt t="62807" x="3667125" y="4089400"/>
          <p14:tracePt t="62812" x="3551238" y="4106863"/>
          <p14:tracePt t="62821" x="3452813" y="4122738"/>
          <p14:tracePt t="62829" x="3386138" y="4140200"/>
          <p14:tracePt t="62837" x="3336925" y="4164013"/>
          <p14:tracePt t="62844" x="3328988" y="4171950"/>
          <p14:tracePt t="62853" x="3321050" y="4171950"/>
          <p14:tracePt t="62861" x="3321050" y="4181475"/>
          <p14:tracePt t="62869" x="3303588" y="4189413"/>
          <p14:tracePt t="62878" x="3303588" y="4197350"/>
          <p14:tracePt t="62891" x="3287713" y="4197350"/>
          <p14:tracePt t="62901" x="3270250" y="4205288"/>
          <p14:tracePt t="62909" x="3262313" y="4205288"/>
          <p14:tracePt t="62924" x="3246438" y="4205288"/>
          <p14:tracePt t="62933" x="3228975" y="4205288"/>
          <p14:tracePt t="62941" x="3221038" y="4205288"/>
          <p14:tracePt t="62956" x="3213100" y="4205288"/>
          <p14:tracePt t="62964" x="3205163" y="4205288"/>
          <p14:tracePt t="62973" x="3197225" y="4205288"/>
          <p14:tracePt t="62981" x="3187700" y="4205288"/>
          <p14:tracePt t="62989" x="3179763" y="4205288"/>
          <p14:tracePt t="62997" x="3163888" y="4205288"/>
          <p14:tracePt t="63013" x="3155950" y="4205288"/>
          <p14:tracePt t="64253" x="3155950" y="4230688"/>
          <p14:tracePt t="64261" x="3187700" y="4254500"/>
          <p14:tracePt t="64270" x="3238500" y="4297363"/>
          <p14:tracePt t="64277" x="3295650" y="4346575"/>
          <p14:tracePt t="64289" x="3370263" y="4379913"/>
          <p14:tracePt t="64293" x="3444875" y="4421188"/>
          <p14:tracePt t="64302" x="3519488" y="4478338"/>
          <p14:tracePt t="64311" x="3602038" y="4527550"/>
          <p14:tracePt t="64317" x="3725863" y="4602163"/>
          <p14:tracePt t="64324" x="3816350" y="4668838"/>
          <p14:tracePt t="64333" x="3948113" y="4725988"/>
          <p14:tracePt t="64340" x="4056063" y="4826000"/>
          <p14:tracePt t="64349" x="4130675" y="4857750"/>
          <p14:tracePt t="64357" x="4195763" y="4916488"/>
          <p14:tracePt t="64365" x="4270375" y="4965700"/>
          <p14:tracePt t="64373" x="4319588" y="4999038"/>
          <p14:tracePt t="64381" x="4352925" y="5014913"/>
          <p14:tracePt t="64391" x="4394200" y="5032375"/>
          <p14:tracePt t="64397" x="4419600" y="5048250"/>
          <p14:tracePt t="64405" x="4435475" y="5065713"/>
          <p14:tracePt t="64412" x="4460875" y="5073650"/>
          <p14:tracePt t="64422" x="4502150" y="5089525"/>
          <p14:tracePt t="64429" x="4543425" y="5114925"/>
          <p14:tracePt t="64438" x="4608513" y="5138738"/>
          <p14:tracePt t="64445" x="4667250" y="5164138"/>
          <p14:tracePt t="64453" x="4757738" y="5189538"/>
          <p14:tracePt t="64461" x="4824413" y="5205413"/>
          <p14:tracePt t="64469" x="4899025" y="5221288"/>
          <p14:tracePt t="64477" x="4956175" y="5238750"/>
          <p14:tracePt t="64485" x="5013325" y="5254625"/>
          <p14:tracePt t="64493" x="5038725" y="5272088"/>
          <p14:tracePt t="64646" x="5046663" y="5280025"/>
          <p14:tracePt t="64653" x="5072063" y="5303838"/>
          <p14:tracePt t="64661" x="5121275" y="5346700"/>
          <p14:tracePt t="64669" x="5211763" y="5403850"/>
          <p14:tracePt t="64677" x="5368925" y="5494338"/>
          <p14:tracePt t="64685" x="5583238" y="5584825"/>
          <p14:tracePt t="64693" x="5765800" y="5659438"/>
          <p14:tracePt t="64701" x="6103938" y="5767388"/>
          <p14:tracePt t="64709" x="6434138" y="5842000"/>
          <p14:tracePt t="64717" x="6723063" y="5916613"/>
          <p14:tracePt t="64725" x="7021513" y="5999163"/>
          <p14:tracePt t="64733" x="7285038" y="6073775"/>
          <p14:tracePt t="64741" x="7475538" y="6081713"/>
          <p14:tracePt t="64749" x="7648575" y="6122988"/>
          <p14:tracePt t="64758" x="7764463" y="6122988"/>
          <p14:tracePt t="64765" x="7854950" y="6122988"/>
          <p14:tracePt t="64773" x="7896225" y="6122988"/>
          <p14:tracePt t="64781" x="7905750" y="6122988"/>
          <p14:tracePt t="64813" x="7913688" y="6122988"/>
          <p14:tracePt t="64820" x="7913688" y="6105525"/>
          <p14:tracePt t="64829" x="7905750" y="6073775"/>
          <p14:tracePt t="64837" x="7905750" y="6064250"/>
          <p14:tracePt t="64844" x="7905750" y="6056313"/>
          <p14:tracePt t="64853" x="7905750" y="6048375"/>
          <p14:tracePt t="64941" x="7929563" y="6040438"/>
          <p14:tracePt t="64948" x="7988300" y="6048375"/>
          <p14:tracePt t="64957" x="8086725" y="6056313"/>
          <p14:tracePt t="64964" x="8194675" y="6081713"/>
          <p14:tracePt t="64972" x="8301038" y="6089650"/>
          <p14:tracePt t="64980" x="8401050" y="6122988"/>
          <p14:tracePt t="64989" x="8540750" y="6138863"/>
          <p14:tracePt t="64996" x="8739188" y="6180138"/>
          <p14:tracePt t="65005" x="8847138" y="6180138"/>
          <p14:tracePt t="65013" x="8945563" y="6180138"/>
          <p14:tracePt t="65021" x="9020175" y="6180138"/>
          <p14:tracePt t="65029" x="9077325" y="6180138"/>
          <p14:tracePt t="65039" x="9102725" y="6180138"/>
          <p14:tracePt t="65045" x="9118600" y="6180138"/>
          <p14:tracePt t="65069" x="9118600" y="6164263"/>
          <p14:tracePt t="65077" x="9118600" y="6156325"/>
          <p14:tracePt t="65085" x="9118600" y="6146800"/>
          <p14:tracePt t="65093" x="9136063" y="6122988"/>
          <p14:tracePt t="65101" x="9144000" y="6105525"/>
          <p14:tracePt t="65109" x="9169400" y="6097588"/>
          <p14:tracePt t="65117" x="9201150" y="6081713"/>
          <p14:tracePt t="65126" x="9234488" y="6073775"/>
          <p14:tracePt t="65133" x="9275763" y="6056313"/>
          <p14:tracePt t="65141" x="9309100" y="6056313"/>
          <p14:tracePt t="65149" x="9358313" y="6040438"/>
          <p14:tracePt t="65157" x="9409113" y="6015038"/>
          <p14:tracePt t="65165" x="9440863" y="5999163"/>
          <p14:tracePt t="65174" x="9482138" y="5973763"/>
          <p14:tracePt t="65191" x="9491663" y="5965825"/>
          <p14:tracePt t="65196" x="9491663" y="5957888"/>
          <p14:tracePt t="65237" x="9491663" y="5948363"/>
          <p14:tracePt t="65253" x="9491663" y="5932488"/>
          <p14:tracePt t="65261" x="9491663" y="5916613"/>
          <p14:tracePt t="65269" x="9466263" y="5907088"/>
          <p14:tracePt t="65277" x="9409113" y="5891213"/>
          <p14:tracePt t="65285" x="9342438" y="5883275"/>
          <p14:tracePt t="65293" x="9275763" y="5875338"/>
          <p14:tracePt t="65301" x="9185275" y="5875338"/>
          <p14:tracePt t="65309" x="9094788" y="5849938"/>
          <p14:tracePt t="65317" x="8986838" y="5842000"/>
          <p14:tracePt t="65325" x="8888413" y="5842000"/>
          <p14:tracePt t="65333" x="8772525" y="5834063"/>
          <p14:tracePt t="65341" x="8672513" y="5824538"/>
          <p14:tracePt t="65349" x="8589963" y="5824538"/>
          <p14:tracePt t="65360" x="8499475" y="5808663"/>
          <p14:tracePt t="65365" x="8442325" y="5808663"/>
          <p14:tracePt t="65373" x="8383588" y="5808663"/>
          <p14:tracePt t="65381" x="8350250" y="5808663"/>
          <p14:tracePt t="65389" x="8342313" y="5808663"/>
          <p14:tracePt t="65397" x="8334375" y="5816600"/>
          <p14:tracePt t="65406" x="8334375" y="5824538"/>
          <p14:tracePt t="65413" x="8318500" y="5842000"/>
          <p14:tracePt t="65421" x="8318500" y="5857875"/>
          <p14:tracePt t="65429" x="8318500" y="5883275"/>
          <p14:tracePt t="65438" x="8318500" y="5907088"/>
          <p14:tracePt t="65445" x="8318500" y="5932488"/>
          <p14:tracePt t="65453" x="8342313" y="5973763"/>
          <p14:tracePt t="65460" x="8367713" y="6022975"/>
          <p14:tracePt t="65469" x="8408988" y="6064250"/>
          <p14:tracePt t="65476" x="8483600" y="6089650"/>
          <p14:tracePt t="65484" x="8582025" y="6122988"/>
          <p14:tracePt t="65492" x="8705850" y="6138863"/>
          <p14:tracePt t="65501" x="8855075" y="6146800"/>
          <p14:tracePt t="65508" x="9012238" y="6146800"/>
          <p14:tracePt t="65517" x="9193213" y="6146800"/>
          <p14:tracePt t="65524" x="9375775" y="6146800"/>
          <p14:tracePt t="65533" x="9540875" y="6138863"/>
          <p14:tracePt t="65540" x="9631363" y="6115050"/>
          <p14:tracePt t="65548" x="9698038" y="6097588"/>
          <p14:tracePt t="65556" x="9739313" y="6064250"/>
          <p14:tracePt t="65564" x="9739313" y="6048375"/>
          <p14:tracePt t="65572" x="9739313" y="6022975"/>
          <p14:tracePt t="65580" x="9739313" y="5999163"/>
          <p14:tracePt t="65588" x="9672638" y="5957888"/>
          <p14:tracePt t="65596" x="9523413" y="5899150"/>
          <p14:tracePt t="65605" x="9301163" y="5849938"/>
          <p14:tracePt t="65612" x="9077325" y="5783263"/>
          <p14:tracePt t="65620" x="8755063" y="5767388"/>
          <p14:tracePt t="65629" x="8524875" y="5741988"/>
          <p14:tracePt t="65636" x="8367713" y="5741988"/>
          <p14:tracePt t="65645" x="8202613" y="5741988"/>
          <p14:tracePt t="65653" x="8086725" y="5741988"/>
          <p14:tracePt t="65660" x="7996238" y="5759450"/>
          <p14:tracePt t="65668" x="7921625" y="5800725"/>
          <p14:tracePt t="65676" x="7888288" y="5824538"/>
          <p14:tracePt t="65684" x="7862888" y="5865813"/>
          <p14:tracePt t="65692" x="7854950" y="5924550"/>
          <p14:tracePt t="65701" x="7854950" y="5965825"/>
          <p14:tracePt t="65708" x="7862888" y="6022975"/>
          <p14:tracePt t="65716" x="7880350" y="6056313"/>
          <p14:tracePt t="65725" x="7937500" y="6097588"/>
          <p14:tracePt t="65732" x="7978775" y="6115050"/>
          <p14:tracePt t="65740" x="8037513" y="6122988"/>
          <p14:tracePt t="65749" x="8102600" y="6122988"/>
          <p14:tracePt t="65756" x="8135938" y="6122988"/>
          <p14:tracePt t="65765" x="8161338" y="6122988"/>
          <p14:tracePt t="65780" x="8169275" y="6122988"/>
          <p14:tracePt t="65797" x="8177213" y="6122988"/>
          <p14:tracePt t="65820" x="8169275" y="6115050"/>
          <p14:tracePt t="65829" x="8153400" y="6105525"/>
          <p14:tracePt t="65837" x="8135938" y="6089650"/>
          <p14:tracePt t="65844" x="8120063" y="6081713"/>
          <p14:tracePt t="65853" x="8102600" y="6073775"/>
          <p14:tracePt t="65861" x="8094663" y="6073775"/>
          <p14:tracePt t="65868" x="8086725" y="6073775"/>
          <p14:tracePt t="65876" x="8078788" y="6073775"/>
          <p14:tracePt t="65889" x="8061325" y="6073775"/>
          <p14:tracePt t="65892" x="8053388" y="6073775"/>
          <p14:tracePt t="65901" x="8020050" y="6073775"/>
          <p14:tracePt t="65908" x="7996238" y="6097588"/>
          <p14:tracePt t="65917" x="7947025" y="6105525"/>
          <p14:tracePt t="65925" x="7896225" y="6130925"/>
          <p14:tracePt t="65932" x="7854950" y="6146800"/>
          <p14:tracePt t="65940" x="7821613" y="6172200"/>
          <p14:tracePt t="65948" x="7756525" y="6213475"/>
          <p14:tracePt t="65956" x="7723188" y="6262688"/>
          <p14:tracePt t="65965" x="7673975" y="6303963"/>
          <p14:tracePt t="65972" x="7656513" y="6321425"/>
          <p14:tracePt t="65980" x="7648575" y="6321425"/>
          <p14:tracePt t="65988" x="7640638" y="6337300"/>
          <p14:tracePt t="65996" x="7632700" y="6345238"/>
          <p14:tracePt t="66004" x="7624763" y="6354763"/>
          <p14:tracePt t="66036" x="7615238" y="6362700"/>
          <p14:tracePt t="66062" x="7607300" y="6370638"/>
          <p14:tracePt t="66070" x="7607300" y="6378575"/>
          <p14:tracePt t="66078" x="7591425" y="6396038"/>
          <p14:tracePt t="66094" x="7573963" y="6411913"/>
          <p14:tracePt t="66102" x="7566025" y="6437313"/>
          <p14:tracePt t="66110" x="7550150" y="6445250"/>
          <p14:tracePt t="66118" x="7532688" y="6461125"/>
          <p14:tracePt t="66126" x="7524750" y="6478588"/>
          <p14:tracePt t="66134" x="7500938" y="6494463"/>
          <p14:tracePt t="66144" x="7500938" y="6502400"/>
          <p14:tracePt t="66150" x="7491413" y="6502400"/>
          <p14:tracePt t="66159" x="7475538" y="6519863"/>
          <p14:tracePt t="66167" x="7467600" y="6527800"/>
          <p14:tracePt t="66176" x="7459663" y="6535738"/>
          <p14:tracePt t="66182" x="7450138" y="6535738"/>
          <p14:tracePt t="66191" x="7442200" y="6543675"/>
          <p14:tracePt t="66206" x="7434263" y="6561138"/>
          <p14:tracePt t="66213" x="7400925" y="6584950"/>
          <p14:tracePt t="66223" x="7385050" y="6602413"/>
          <p14:tracePt t="66230" x="7351713" y="6626225"/>
          <p14:tracePt t="66239" x="7334250" y="664368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2.2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4544</TotalTime>
  <Words>1873</Words>
  <Application>Microsoft Office PowerPoint</Application>
  <PresentationFormat>Breedbeeld</PresentationFormat>
  <Paragraphs>178</Paragraphs>
  <Slides>22</Slides>
  <Notes>0</Notes>
  <HiddenSlides>0</HiddenSlides>
  <MMClips>22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Kantoorthema</vt:lpstr>
      <vt:lpstr>Chapter 10</vt:lpstr>
      <vt:lpstr>Content</vt:lpstr>
      <vt:lpstr>Data structures</vt:lpstr>
      <vt:lpstr>Collection = Set</vt:lpstr>
      <vt:lpstr>Create set</vt:lpstr>
      <vt:lpstr>Move through the set</vt:lpstr>
      <vt:lpstr>Move through the set</vt:lpstr>
      <vt:lpstr>Set: methods </vt:lpstr>
      <vt:lpstr>Set: methods </vt:lpstr>
      <vt:lpstr>Set: methods </vt:lpstr>
      <vt:lpstr>Set: methods </vt:lpstr>
      <vt:lpstr>Dictionary: introductory example</vt:lpstr>
      <vt:lpstr>Data structures</vt:lpstr>
      <vt:lpstr>Dictionary</vt:lpstr>
      <vt:lpstr>Retrieve value via key</vt:lpstr>
      <vt:lpstr>Retrieve value via key</vt:lpstr>
      <vt:lpstr>Example: count letters </vt:lpstr>
      <vt:lpstr>Change content dictionary</vt:lpstr>
      <vt:lpstr>Go through content dictionary</vt:lpstr>
      <vt:lpstr>Remove from dictionary</vt:lpstr>
      <vt:lpstr>Methods keys() and values()</vt:lpstr>
      <vt:lpstr>Dictionary sorting by key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Christel Maes</cp:lastModifiedBy>
  <cp:revision>201</cp:revision>
  <dcterms:created xsi:type="dcterms:W3CDTF">2018-02-21T07:41:18Z</dcterms:created>
  <dcterms:modified xsi:type="dcterms:W3CDTF">2020-10-20T08:17:42Z</dcterms:modified>
</cp:coreProperties>
</file>